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9"/>
  </p:notesMasterIdLst>
  <p:sldIdLst>
    <p:sldId id="256" r:id="rId4"/>
    <p:sldId id="266" r:id="rId5"/>
    <p:sldId id="259" r:id="rId6"/>
    <p:sldId id="265" r:id="rId7"/>
    <p:sldId id="204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notesMaster" Target="notesMasters/notesMaster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AA7AC-32E0-42DB-94C0-159D7ADAA21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312CA-56DE-4E2B-98B8-35DED2526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563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21E338-CE63-64B6-F41B-BB6ED8B743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FCD9C4-6AFC-F35F-0085-40F205E977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F642DB-41C2-EC86-2DFD-161D3695A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163D6F-4058-F878-8AD2-507F46083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9747A9-7D81-5C44-5C8F-DBB191444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353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4C9C5E-0541-F8E1-D6EE-401F09438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C958BA-7D9F-36FE-DB45-51D5078BF2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4E507F-93D7-9696-8CC1-0B866672B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CBAC39-DE05-0EC5-87E3-3214544FE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D5ECCA-B3F6-1296-9326-41F1948FB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127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C54F8B4-09A3-C274-2382-191A2DC3B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3010031-6248-BC55-22C7-5BA41DBCA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819A6C-AB6D-CCE2-D9E7-69F02C89A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7B3133-A019-1835-CBA4-9F9BAA04C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8FDDAF-494D-61DE-5AC6-25EFC2940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153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009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386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934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299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066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9912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046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402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34AC91-FDBB-9893-9EF6-46D89F69D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B4BF53-DF8F-D765-BDB3-EA22FD089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AD6042-4235-9A76-1BFA-D11749934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CE6CAF-538B-A8D0-272E-4108B4A5D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6DD6C5-A006-4D4B-D27D-0F58D1D69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9466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252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175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8328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724084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27255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251069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350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06966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013054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9843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6A7A1A-9D07-F91E-5B6C-47447D0D0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57F929-B6B6-5D77-ADA7-319D4A13A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D7D126-08A7-7760-47DF-A29270DA3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4B4041-A790-81F9-B7C1-F8EDCA4B0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D21723-F813-3301-226D-8566F2F59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9697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4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639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210368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8286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44653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658680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01155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179641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028675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889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0D88F-39FA-C74E-7894-0B77D8A08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C9BE2B-5918-12CC-73E2-6FDF9FAFFA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EA339F0-5B59-701B-CBAB-E90C05A11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BB911E-5529-1ED2-68FD-391BD9563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08418A-3FB1-3D56-6F64-FA016F896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CF9C67-C848-F9FF-B2E4-8E1DBAABF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3428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96640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67298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39449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40871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26654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28499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97375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856289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84138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250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3B8783-4CF5-D2E7-BD8E-47201B8E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13724A-0A23-BBDA-7852-85EC43DBC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D409D7-7385-265A-7F5F-59E3338E1E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5C950F2-2AD4-212E-8415-7F315D21AF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B6BBF42-D57B-9235-9681-D218D78290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BD8A435-A379-176D-56AC-ADA43AEB2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0E257A6-F418-C703-3D6F-28E1B4291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D8C8125-85E2-FB0F-7884-EFAB8790E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9417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88145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21732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521406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36148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322408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778824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47045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35463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2820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67732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5FD9-A187-C1DF-62D9-657BD6832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E0D2781-5D6B-1004-56FE-D956053D3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B89E902-9CF6-8D99-28C3-9BE9075CD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B75E13-39EA-ADBE-FD98-EDC0EBDAC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8272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513569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817371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681148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063820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023667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7105656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8786292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79405024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5626942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12191850"/>
      </p:ext>
    </p:extLst>
  </p:cSld>
  <p:clrMapOvr>
    <a:masterClrMapping/>
  </p:clrMapOvr>
  <p:transition spd="slow" advTm="2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B1FFEF-6257-810F-B7B9-29D9E30EF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7A071E8-6B0D-022C-7D78-28041870E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3E9DFC6-4854-C03E-2F8D-00E625CE7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8775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24215747"/>
      </p:ext>
    </p:extLst>
  </p:cSld>
  <p:clrMapOvr>
    <a:masterClrMapping/>
  </p:clrMapOvr>
  <p:transition spd="slow" advTm="2000">
    <p:blinds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1794382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6550859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0813102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486056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5025230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7742007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7518526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9593521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55995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55CF81-6886-5A6A-5C13-0847AEF82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F216ED-123C-66B5-AB07-3E80D78D1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212098E-33D6-FBFD-6BAE-71BEA6665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5A9B8A-AD55-98A9-F24B-CB9704532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00403A-B489-18D4-5ACA-BF0DF33F3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A07008-824C-50EE-93F9-DB66FE070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97215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179303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2654185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5558008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7397534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0470753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3412891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8137370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7670733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34024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183789-DDD0-4098-9040-0B33F0EF7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403DD00-B239-2B95-83E5-61B3B03270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82107A-BA2F-AE4F-15DB-613DBC6150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02E705-BC95-F43A-4760-8683A8C34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E831F9-9F55-AD77-5E5F-FFD68CB0F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8B41D3-3543-BA52-1389-2B5DED124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6727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theme" Target="../theme/theme2.xml"/><Relationship Id="rId24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62.xml"/><Relationship Id="rId3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66.xml"/><Relationship Id="rId34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0.xml"/><Relationship Id="rId38" Type="http://schemas.openxmlformats.org/officeDocument/2006/relationships/slideLayout" Target="../slideLayouts/slideLayout71.xml"/><Relationship Id="rId3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73.xml"/><Relationship Id="rId41" Type="http://schemas.openxmlformats.org/officeDocument/2006/relationships/slideLayout" Target="../slideLayouts/slideLayout74.xml"/><Relationship Id="rId42" Type="http://schemas.openxmlformats.org/officeDocument/2006/relationships/slideLayout" Target="../slideLayouts/slideLayout75.xml"/><Relationship Id="rId43" Type="http://schemas.openxmlformats.org/officeDocument/2006/relationships/slideLayout" Target="../slideLayouts/slideLayout76.xml"/><Relationship Id="rId44" Type="http://schemas.openxmlformats.org/officeDocument/2006/relationships/slideLayout" Target="../slideLayouts/slideLayout77.xml"/><Relationship Id="rId45" Type="http://schemas.openxmlformats.org/officeDocument/2006/relationships/slideLayout" Target="../slideLayouts/slideLayout78.xml"/><Relationship Id="rId46" Type="http://schemas.openxmlformats.org/officeDocument/2006/relationships/slideLayout" Target="../slideLayouts/slideLayout79.xml"/><Relationship Id="rId47" Type="http://schemas.openxmlformats.org/officeDocument/2006/relationships/slideLayout" Target="../slideLayouts/slideLayout80.xml"/><Relationship Id="rId48" Type="http://schemas.openxmlformats.org/officeDocument/2006/relationships/slideLayout" Target="../slideLayouts/slideLayout81.xml"/><Relationship Id="rId49" Type="http://schemas.openxmlformats.org/officeDocument/2006/relationships/slideLayout" Target="../slideLayouts/slideLayout82.xml"/><Relationship Id="rId5" Type="http://schemas.openxmlformats.org/officeDocument/2006/relationships/slideLayout" Target="../slideLayouts/slideLayout38.xml"/><Relationship Id="rId50" Type="http://schemas.openxmlformats.org/officeDocument/2006/relationships/slideLayout" Target="../slideLayouts/slideLayout83.xml"/><Relationship Id="rId51" Type="http://schemas.openxmlformats.org/officeDocument/2006/relationships/slideLayout" Target="../slideLayouts/slideLayout84.xml"/><Relationship Id="rId52" Type="http://schemas.openxmlformats.org/officeDocument/2006/relationships/slideLayout" Target="../slideLayouts/slideLayout85.xml"/><Relationship Id="rId53" Type="http://schemas.openxmlformats.org/officeDocument/2006/relationships/slideLayout" Target="../slideLayouts/slideLayout86.xml"/><Relationship Id="rId54" Type="http://schemas.openxmlformats.org/officeDocument/2006/relationships/slideLayout" Target="../slideLayouts/slideLayout87.xml"/><Relationship Id="rId55" Type="http://schemas.openxmlformats.org/officeDocument/2006/relationships/slideLayout" Target="../slideLayouts/slideLayout88.xml"/><Relationship Id="rId56" Type="http://schemas.openxmlformats.org/officeDocument/2006/relationships/theme" Target="../theme/theme3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B6A39E-8494-B748-5D13-AF8A2911C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DC94B1-7F79-5417-A014-ADFE06E99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44A7DF-5FFE-6035-B316-52C07D52AE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C79437-F881-9B70-3410-8FF976E72F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3376B3-AC95-F42C-0DF0-5DDA1508D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411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41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3552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21" r:id="rId38"/>
    <p:sldLayoutId id="2147483722" r:id="rId39"/>
    <p:sldLayoutId id="2147483723" r:id="rId40"/>
    <p:sldLayoutId id="2147483724" r:id="rId41"/>
    <p:sldLayoutId id="2147483725" r:id="rId42"/>
    <p:sldLayoutId id="2147483726" r:id="rId43"/>
    <p:sldLayoutId id="2147483727" r:id="rId44"/>
    <p:sldLayoutId id="2147483728" r:id="rId45"/>
    <p:sldLayoutId id="2147483729" r:id="rId46"/>
    <p:sldLayoutId id="2147483730" r:id="rId47"/>
    <p:sldLayoutId id="2147483731" r:id="rId48"/>
    <p:sldLayoutId id="2147483732" r:id="rId49"/>
    <p:sldLayoutId id="2147483733" r:id="rId50"/>
    <p:sldLayoutId id="2147483734" r:id="rId51"/>
    <p:sldLayoutId id="2147483735" r:id="rId52"/>
    <p:sldLayoutId id="2147483736" r:id="rId53"/>
    <p:sldLayoutId id="2147483737" r:id="rId54"/>
    <p:sldLayoutId id="214748373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4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4" name="Рисунок 3" descr="Critical Thinking Technology, Realism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0DD5CDC5-8E7D-33D6-E169-4DD5B4B978B9}"/>
              </a:ext>
            </a:extLst>
          </p:cNvPr>
          <p:cNvSpPr txBox="1">
            <a:spLocks/>
          </p:cNvSpPr>
          <p:nvPr/>
        </p:nvSpPr>
        <p:spPr>
          <a:xfrm>
            <a:off x="6453525" y="507685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69C1F7-0DF1-4C87-B04C-67DFA4634B14}"/>
              </a:ext>
            </a:extLst>
          </p:cNvPr>
          <p:cNvSpPr txBox="1"/>
          <p:nvPr/>
        </p:nvSpPr>
        <p:spPr>
          <a:xfrm>
            <a:off x="5042490" y="1510506"/>
            <a:ext cx="69220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Critical Thinking Technology, Realism (1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8585" b="85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2901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AA31E4B-5581-C59D-FB5D-C05AF615216A}"/>
              </a:ext>
            </a:extLst>
          </p:cNvPr>
          <p:cNvSpPr txBox="1">
            <a:spLocks/>
          </p:cNvSpPr>
          <p:nvPr/>
        </p:nvSpPr>
        <p:spPr>
          <a:xfrm>
            <a:off x="6503859" y="509470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91B986-8952-FAEC-4F23-431145101D13}"/>
              </a:ext>
            </a:extLst>
          </p:cNvPr>
          <p:cNvSpPr txBox="1"/>
          <p:nvPr/>
        </p:nvSpPr>
        <p:spPr>
          <a:xfrm>
            <a:off x="6820250" y="1515745"/>
            <a:ext cx="510434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Critical Thinking Technology, Realism (2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8277" b="182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72201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СПАСИБО ЗА ВНИМАНИЕ!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5" name="Рисунок 4" descr="Critical Thinking Technology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10</cp:revision>
  <dcterms:created xsi:type="dcterms:W3CDTF">2024-04-10T15:23:40Z</dcterms:created>
  <dcterms:modified xsi:type="dcterms:W3CDTF">2024-06-09T11:32:42Z</dcterms:modified>
</cp:coreProperties>
</file>