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05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464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2532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5789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369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39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896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636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4258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1779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854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890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9510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855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064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75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75999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2948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541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38115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98232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471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9315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43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655051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3241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0649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930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3267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9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10610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09926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87310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77822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5157124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042813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95449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8962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8147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809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8399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60987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10455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22903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7722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03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174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50757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7595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29705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14363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3658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154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1377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5857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Properties of living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roperties of living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Properties of living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Properties of living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2024-06-09T11:22:54Z</dcterms:modified>
</cp:coreProperties>
</file>