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679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7963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842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1945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2835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8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86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579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854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102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288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436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420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4632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882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681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08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271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9336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8238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8651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5260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771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01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786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9798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932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20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939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525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399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3643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9628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0728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333855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25142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910637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5676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51527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9518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325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7988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1380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1359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7226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2884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690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6407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3631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2732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2896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9165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9727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5196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04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592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беспозвоночный, кишечнополостные, риф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83DE0411-F0AE-768E-B3CA-84ADEEDE3E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картина, искусство, пузыр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CA0820C6-6B8C-EDAD-149A-BE2A8CB714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беспозвоночный, Морские беспозвоночные, Организм, Биология океана&#10;&#10;Автоматически созданное описание">
            <a:extLst>
              <a:ext uri="{FF2B5EF4-FFF2-40B4-BE49-F238E27FC236}">
                <a16:creationId xmlns:a16="http://schemas.microsoft.com/office/drawing/2014/main" id="{E10A065B-A0BE-B66A-7A26-63697E2191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ображение выглядит как искусство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91C269CF-9794-7A3F-FF7E-D46D556F54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28</cp:revision>
  <dcterms:created xsi:type="dcterms:W3CDTF">2023-03-18T17:58:05Z</dcterms:created>
  <dcterms:modified xsi:type="dcterms:W3CDTF">2024-06-30T20:51:34Z</dcterms:modified>
</cp:coreProperties>
</file>