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7257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1113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4974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275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50138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5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902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53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3928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8928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6866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534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0683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4880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8339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9417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0801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55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7733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64600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15988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2408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6581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7049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7948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322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719343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870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3426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520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7155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3388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95535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009946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897363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539281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577404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9966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66310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8377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85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41063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5075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5377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7954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01805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00714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9700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99456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7426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83873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991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84568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0574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9802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846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lotting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lotting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ood clotting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lood clotting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solidFill>
            <a:srgbClr val="17453A">
              <a:alpha val="83922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2024-06-09T15:15:47Z</dcterms:modified>
</cp:coreProperties>
</file>