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115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8576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815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1457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2393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90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479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4929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4509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598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56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613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812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8333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8431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9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56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163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2866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1674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3559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7791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917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5601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129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209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003667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243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42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64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603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8937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63381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708236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709741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3349946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452961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2120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20201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47370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49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79712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8175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5123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33371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381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44964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48735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37911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91603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59147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1189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31132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24514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512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008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Land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Land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Land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Land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2024-04-10T15:24:22Z</dcterms:created>
  <dcterms:modified xsi:type="dcterms:W3CDTF">2024-06-09T13:49:14Z</dcterms:modified>
</cp:coreProperties>
</file>