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9491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8912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12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8837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2189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2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350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619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6995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7104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620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211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279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4622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9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3419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065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834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2298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4252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4521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3484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398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589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878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41416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5793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117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322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069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651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20869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70202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989071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377991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086886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3105247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55809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99530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61105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6961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9623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78930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8732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9929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74003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941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38469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87688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47847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70747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96580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21922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83723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463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377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беспозвоночный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8FD5BC0-AEE9-ED09-70DA-805C644369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Организм, риф, Коралловый риф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B3F0ED54-B7A0-AB04-9CC0-F3FF9FDF72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Фрактальные картинки, искусство, Психоделическое искусство, свет&#10;&#10;Автоматически созданное описание">
            <a:extLst>
              <a:ext uri="{FF2B5EF4-FFF2-40B4-BE49-F238E27FC236}">
                <a16:creationId xmlns:a16="http://schemas.microsoft.com/office/drawing/2014/main" id="{BAF55D25-88A7-01A3-0FAC-98E1B0B0BC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Изображение выглядит как картина, искусство, рисунок, натюрморт&#10;&#10;Автоматически созданное описание">
            <a:extLst>
              <a:ext uri="{FF2B5EF4-FFF2-40B4-BE49-F238E27FC236}">
                <a16:creationId xmlns:a16="http://schemas.microsoft.com/office/drawing/2014/main" id="{D0BE633A-475F-2DD9-AAEC-CDE2424844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27</cp:revision>
  <dcterms:created xsi:type="dcterms:W3CDTF">2023-03-18T17:58:05Z</dcterms:created>
  <dcterms:modified xsi:type="dcterms:W3CDTF">2024-06-30T20:51:02Z</dcterms:modified>
</cp:coreProperties>
</file>