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381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1145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881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910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072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3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37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84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48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7780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476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678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574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1139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774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83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3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490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8270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9529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3022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5222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205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1181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00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5784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2870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785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440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164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300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4736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692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797402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251679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0739720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0940689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6945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356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6626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7545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2492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905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4331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82750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52029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795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6059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5483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47973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22530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66349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52641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25607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47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44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he structure of teeth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structure of teeth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structure of teeth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The structure of teeth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31</cp:revision>
  <dcterms:created xsi:type="dcterms:W3CDTF">2023-03-18T17:58:05Z</dcterms:created>
  <dcterms:modified xsi:type="dcterms:W3CDTF">2024-06-09T10:59:52Z</dcterms:modified>
</cp:coreProperties>
</file>