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95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701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785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41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863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1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28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453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393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817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247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254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232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0124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942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518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95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865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1475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2982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9754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0739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271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155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22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7953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042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560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722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898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470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6728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4387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949164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434043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98909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7223350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0491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9377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6169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27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0552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2596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0385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394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5987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35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0364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99247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6786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478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7968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6200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3156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754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129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structure of the stem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structure of the 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structure of the 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he structure of the 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2024-06-09T13:56:07Z</dcterms:modified>
</cp:coreProperties>
</file>