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93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4621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968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080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422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8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43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058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835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583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71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54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948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2652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51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2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284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758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6015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68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391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650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097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193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888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408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6220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151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35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440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38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2947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0767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6445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43860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372475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210835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0352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6008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2918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431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3112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0891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7678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4027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166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510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3256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241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00107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5581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1779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56800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08795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86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907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ructure of the heart and its work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heart and its work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heart and its work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ructure of the heart and its work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2024-06-09T14:01:09Z</dcterms:modified>
</cp:coreProperties>
</file>