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542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6953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27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2306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57920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0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406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31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738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967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432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060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049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4909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610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3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350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4019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5799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34786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0154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9282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3596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6341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688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847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33603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0437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4538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4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914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584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1673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905857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3480565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9925976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1805624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37451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9131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10560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5766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706852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15295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63614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05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0390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45680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661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4081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03222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17794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11564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17340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4899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270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3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tructure of fish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fish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ructure of fis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tructure of fis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2024-04-10T15:23:40Z</dcterms:created>
  <dcterms:modified xsi:type="dcterms:W3CDTF">2024-06-09T14:07:59Z</dcterms:modified>
</cp:coreProperties>
</file>