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82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83598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0621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3695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7377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940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7732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257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646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41055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73616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051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8682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6076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41852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493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9908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74708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17134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18433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71200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40208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80661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3338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992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207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849711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34856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6919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2377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5925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24787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85354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9086274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756826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0161477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3521604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6330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77252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6947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1032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67072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63803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93845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09825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721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051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97346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16885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42557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16965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21178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44735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08313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396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0943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The structure of the digestive system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structure of the digestive system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structure of the digestive system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The structure of the digestive system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12</cp:revision>
  <dcterms:created xsi:type="dcterms:W3CDTF">2024-04-10T15:24:22Z</dcterms:created>
  <dcterms:modified xsi:type="dcterms:W3CDTF">2024-06-09T11:02:10Z</dcterms:modified>
</cp:coreProperties>
</file>