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1172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87850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8710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3965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64956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5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563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329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3575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16065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5990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1670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6329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92813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9017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8771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3583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3234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40575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83969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98789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77648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3288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2080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3819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56310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792306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65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2429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2107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7480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24143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67319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373326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356134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983428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212349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7297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43981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31960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5727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90458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24537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85200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50792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18685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41559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8566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71232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451837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42817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5667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41985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24662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2493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2510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structure of the respiratory organ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structure of the respiratory organs, Realism - @DariaMarusina (fast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structure of the respiratory organ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structure of the respiratory organ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2024-06-09T11:21:38Z</dcterms:modified>
</cp:coreProperties>
</file>