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913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9766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0229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56065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8882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3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5276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528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026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3136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196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2117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1565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4109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6227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9439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1120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800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2867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52090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74184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58803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6881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1135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3373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4658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565027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978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9933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9881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8751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90682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10482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6425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97104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046214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58691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647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61794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83998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4685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82386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2771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56923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98019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6166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07726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526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5621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44956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7848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1093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186723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36726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297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422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structure of insec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structure of insec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ructure of insect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structure of insec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2024-06-09T11:38:10Z</dcterms:modified>
</cp:coreProperties>
</file>