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6" r:id="rId5"/>
    <p:sldId id="259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7920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306600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95486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41966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070256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840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40404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62233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96618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67249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20276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66122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9347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41529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09615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608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31040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69457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556483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714051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014134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536157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87597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49013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37887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15114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1437040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79374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73230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98662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64629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66690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03524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41116012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16826748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51362758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61379368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775659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676595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423419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07137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861605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911189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144681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705238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04209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971545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206167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581487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386901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846437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398246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3898444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530824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6687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9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67.xml"/><Relationship Id="rId42" Type="http://schemas.openxmlformats.org/officeDocument/2006/relationships/slideLayout" Target="../slideLayouts/slideLayout75.xml"/><Relationship Id="rId47" Type="http://schemas.openxmlformats.org/officeDocument/2006/relationships/slideLayout" Target="../slideLayouts/slideLayout80.xml"/><Relationship Id="rId50" Type="http://schemas.openxmlformats.org/officeDocument/2006/relationships/slideLayout" Target="../slideLayouts/slideLayout83.xml"/><Relationship Id="rId55" Type="http://schemas.openxmlformats.org/officeDocument/2006/relationships/slideLayout" Target="../slideLayouts/slideLayout88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37" Type="http://schemas.openxmlformats.org/officeDocument/2006/relationships/slideLayout" Target="../slideLayouts/slideLayout70.xml"/><Relationship Id="rId40" Type="http://schemas.openxmlformats.org/officeDocument/2006/relationships/slideLayout" Target="../slideLayouts/slideLayout73.xml"/><Relationship Id="rId45" Type="http://schemas.openxmlformats.org/officeDocument/2006/relationships/slideLayout" Target="../slideLayouts/slideLayout78.xml"/><Relationship Id="rId53" Type="http://schemas.openxmlformats.org/officeDocument/2006/relationships/slideLayout" Target="../slideLayouts/slideLayout86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4" Type="http://schemas.openxmlformats.org/officeDocument/2006/relationships/slideLayout" Target="../slideLayouts/slideLayout77.xml"/><Relationship Id="rId52" Type="http://schemas.openxmlformats.org/officeDocument/2006/relationships/slideLayout" Target="../slideLayouts/slideLayout85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slideLayout" Target="../slideLayouts/slideLayout68.xml"/><Relationship Id="rId43" Type="http://schemas.openxmlformats.org/officeDocument/2006/relationships/slideLayout" Target="../slideLayouts/slideLayout76.xml"/><Relationship Id="rId48" Type="http://schemas.openxmlformats.org/officeDocument/2006/relationships/slideLayout" Target="../slideLayouts/slideLayout81.xml"/><Relationship Id="rId56" Type="http://schemas.openxmlformats.org/officeDocument/2006/relationships/theme" Target="../theme/theme3.xml"/><Relationship Id="rId8" Type="http://schemas.openxmlformats.org/officeDocument/2006/relationships/slideLayout" Target="../slideLayouts/slideLayout41.xml"/><Relationship Id="rId51" Type="http://schemas.openxmlformats.org/officeDocument/2006/relationships/slideLayout" Target="../slideLayouts/slideLayout84.xml"/><Relationship Id="rId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38" Type="http://schemas.openxmlformats.org/officeDocument/2006/relationships/slideLayout" Target="../slideLayouts/slideLayout71.xml"/><Relationship Id="rId4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74.xml"/><Relationship Id="rId54" Type="http://schemas.openxmlformats.org/officeDocument/2006/relationships/slideLayout" Target="../slideLayouts/slideLayout87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slideLayout" Target="../slideLayouts/slideLayout69.xml"/><Relationship Id="rId4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71461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лист, на открытом воздухе, природа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7A4A9302-5EA4-D261-B01B-37DCE90809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" b="23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дерево, растение, лист, зеленый&#10;&#10;Автоматически созданное описание">
            <a:extLst>
              <a:ext uri="{FF2B5EF4-FFF2-40B4-BE49-F238E27FC236}">
                <a16:creationId xmlns:a16="http://schemas.microsoft.com/office/drawing/2014/main" id="{E6C927B0-8CCB-22BC-C775-557EAFE06C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8" b="85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A31E4B-5581-C59D-FB5D-C05AF615216A}"/>
              </a:ext>
            </a:extLst>
          </p:cNvPr>
          <p:cNvSpPr txBox="1">
            <a:spLocks/>
          </p:cNvSpPr>
          <p:nvPr/>
        </p:nvSpPr>
        <p:spPr>
          <a:xfrm>
            <a:off x="6503859" y="509470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B986-8952-FAEC-4F23-431145101D13}"/>
              </a:ext>
            </a:extLst>
          </p:cNvPr>
          <p:cNvSpPr txBox="1"/>
          <p:nvPr/>
        </p:nvSpPr>
        <p:spPr>
          <a:xfrm>
            <a:off x="6820250" y="1515745"/>
            <a:ext cx="5104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лист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F769456D-0751-D3B0-CDB6-9522CF2AA04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8" b="182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20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7" name="Рисунок 6" descr="Изображение выглядит как Фитопатология, лист, растение, осень&#10;&#10;Автоматически созданное описание">
            <a:extLst>
              <a:ext uri="{FF2B5EF4-FFF2-40B4-BE49-F238E27FC236}">
                <a16:creationId xmlns:a16="http://schemas.microsoft.com/office/drawing/2014/main" id="{6C28F0F0-9C8B-28C6-2FDF-890DF79FA4A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1" r="117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7</cp:revision>
  <dcterms:created xsi:type="dcterms:W3CDTF">2024-04-10T15:23:40Z</dcterms:created>
  <dcterms:modified xsi:type="dcterms:W3CDTF">2024-06-30T20:48:27Z</dcterms:modified>
</cp:coreProperties>
</file>