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06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1403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586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2556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6827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4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916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005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52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215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060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512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281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3981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885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31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331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728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8947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6667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8336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061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282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909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362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84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75472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505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065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852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367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4634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2939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73585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111173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477870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522733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8820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6178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89032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032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2755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8932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12610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1296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02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531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7825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73855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6412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94552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0675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72517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2998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716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3653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tructure of the lung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the lung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the lung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tructure of the lung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2024-04-10T15:24:22Z</dcterms:created>
  <dcterms:modified xsi:type="dcterms:W3CDTF">2024-06-09T11:36:28Z</dcterms:modified>
</cp:coreProperties>
</file>