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065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3089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513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6787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9635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495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4293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17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681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1024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9065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95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55039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8084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2016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911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68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8399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76663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05618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66230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23638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345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7442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2468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91397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2817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39839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8733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1310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1969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36037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0712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701601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517457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7187771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3988376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15956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96107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11078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0921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16272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12252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56637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28083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46874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481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14871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79118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42091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49878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3492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8725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45268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094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7266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structure of the ski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structure of the ski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structure of the ski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The structure of the ski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31</cp:revision>
  <dcterms:created xsi:type="dcterms:W3CDTF">2023-03-18T17:58:05Z</dcterms:created>
  <dcterms:modified xsi:type="dcterms:W3CDTF">2024-06-09T10:57:11Z</dcterms:modified>
</cp:coreProperties>
</file>