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5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65979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1278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50741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2402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159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66699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35188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9658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08176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9459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96289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59085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7958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1657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348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25803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33105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25082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937634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7502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67203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668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85853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5531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221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965248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85114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62842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32323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2275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05222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45803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966136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474997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145106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9206570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74635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82836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90422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9420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11008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75364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41915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03398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9965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26951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02251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32637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61040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21342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58842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14737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54389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546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79814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structure of the root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structure of the root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structure of the root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structure of the root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2024-04-10T15:24:22Z</dcterms:created>
  <dcterms:modified xsi:type="dcterms:W3CDTF">2024-06-09T10:38:57Z</dcterms:modified>
</cp:coreProperties>
</file>