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150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91934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3820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7946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79092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2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7648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95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2502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296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87502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1744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9929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92271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0413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8192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1696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24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30836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90674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2442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55331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5779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3625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8504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34061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18351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057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2597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8688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7273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67076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2139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87543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18761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589972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901911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6590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94936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05354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2951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88975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93351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98558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6777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3014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32602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1895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1074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66449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01745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69570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7632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88395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5285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3250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structure of the cell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structure of the cell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tructure of the cell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structure of the cell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2024-06-09T13:41:25Z</dcterms:modified>
</cp:coreProperties>
</file>