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4471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5897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041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95596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3759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20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166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3138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5719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7540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08576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267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51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44538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6995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29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991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7072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9359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6207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5789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8259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0272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2016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028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292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0876729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3388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7421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4718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9092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92883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69700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60929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02448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2493240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129662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01728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77268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19645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3961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40861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2143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09834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34856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414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0077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19503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2165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79644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13363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56318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8119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54399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5538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289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Плоть, картина, рисунок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52EFA120-33AF-8DB9-63F4-89A706082FC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картин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2BD0A25B-BF27-C08D-8671-CDDCDFA4C2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картина, искусств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7ECEAE1-3AA2-23A7-57CC-B239EEF802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9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4" name="Рисунок 3" descr="Изображение выглядит как картина, искусство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C88FEF1-5565-C758-41D8-4AC56EADB3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2024-06-23T12:01:09Z</dcterms:modified>
</cp:coreProperties>
</file>