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288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096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594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278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5453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8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734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189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957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395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4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961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031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586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004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40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795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574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3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9384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1409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2409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779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589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024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619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50254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066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9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336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9259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4741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55529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93658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5702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989573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771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8116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8625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79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1649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4337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487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40291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274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802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50430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799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610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8027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542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295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5543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60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06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structure of bacter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structure of bacteria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structure of bacteri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structure of bacteri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2024-06-09T15:06:27Z</dcterms:modified>
</cp:coreProperties>
</file>