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07539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714636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4538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106970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856146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741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42863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38440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98021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91634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65059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69887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59422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607986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66010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2082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41904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9902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580108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416192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556404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767421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43158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97235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21461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31537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7595909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78680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26454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02739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9706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349898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551394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6768202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74755158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13330871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12603122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421754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843944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492309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71439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877101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824551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253941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650844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88563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32324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74712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92770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351729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684470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690150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285152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090705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078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1739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Dragonflies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Dragonflie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Dragonflie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Dragonflie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6</cp:revision>
  <dcterms:created xsi:type="dcterms:W3CDTF">2024-04-10T15:24:22Z</dcterms:created>
  <dcterms:modified xsi:type="dcterms:W3CDTF">2024-06-09T11:26:54Z</dcterms:modified>
</cp:coreProperties>
</file>