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83695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305834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53721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191787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525419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975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54367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96368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48097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93200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68852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1161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2941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58758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37286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668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72070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63760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674164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635626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778708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524429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23875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80883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9633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7149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8258786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57225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39102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65021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124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980558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150357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99751687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89507284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46936424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44940805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247023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120801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739156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64874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848175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570718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177747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9873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4406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7904924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936813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357881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547578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326557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246998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3587638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88052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3811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23331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Pages of the Red Book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Pages of the Red Book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4" b="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Pages of the Red Book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55" r="9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Pages of the Red Book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8</cp:revision>
  <dcterms:created xsi:type="dcterms:W3CDTF">2024-04-10T15:24:22Z</dcterms:created>
  <dcterms:modified xsi:type="dcterms:W3CDTF">2024-06-09T14:06:14Z</dcterms:modified>
</cp:coreProperties>
</file>