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41659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86656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667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598159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5093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1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9705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8547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57023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46147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442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52162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35296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25055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45569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401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20803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886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72163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806407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62608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651535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1907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4365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82719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051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385370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266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32759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0801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61001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885991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522556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0447369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884620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8224528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7311003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037079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98831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453335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45029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76982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6486639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186173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18141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61449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037289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75695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52585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6328929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66487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879006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64654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08969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8326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37133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The stem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tem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The stem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The stem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2024-04-10T15:23:40Z</dcterms:created>
  <dcterms:modified xsi:type="dcterms:W3CDTF">2024-06-09T13:47:58Z</dcterms:modified>
</cp:coreProperties>
</file>