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297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51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678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5548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521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4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479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758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229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452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133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94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324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2580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357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64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719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644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2074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3863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8455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8955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50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990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6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615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7297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20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553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15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108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5322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3535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37233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433549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486477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448111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511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4552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4577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377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6011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7538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5470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81121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40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8187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2348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947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405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6728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9441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454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398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89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73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em of the pla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em of the pla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em of the pla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em of the pla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2024-06-09T14:56:24Z</dcterms:modified>
</cp:coreProperties>
</file>