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2249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46722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60456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011871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33898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101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7229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6708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7573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787484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163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312574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2707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994806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702403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26826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20663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7630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26991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307170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977324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946751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66394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39973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4213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94214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9116536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064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74690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187567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36083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971346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271305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251306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788615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8819649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8271441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9188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825566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99493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9482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168057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030097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196029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90906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615239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120622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7716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57454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129112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456779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772030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600316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740978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7876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35209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The stem its structure and meaning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The stem its structure and meaning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stem its structure and meaning, Realism (1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he stem its structure and meaning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2024-06-09T10:54:57Z</dcterms:modified>
</cp:coreProperties>
</file>