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7625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7493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6255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22467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91383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0969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35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4283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573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6700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706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5176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25987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1410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4168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43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27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66652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8794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54505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87310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6601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65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2676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1219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668487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14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5749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5054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1626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54639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1596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90105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687099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94570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218850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75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3404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80388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926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7016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75570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9792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24259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07196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045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00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88848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7302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1544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1082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83247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06476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704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941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ving environme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ving environments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ving environme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Living environme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2024-06-09T14:05:07Z</dcterms:modified>
</cp:coreProperties>
</file>