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894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047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245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925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8929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0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8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124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71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762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776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066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665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1126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538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118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1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716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805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396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944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0652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898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967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530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7545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5976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937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601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559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697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601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602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43696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7265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44607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494534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005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93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5917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1134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2214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1474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4785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563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757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1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0850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2023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379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133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1456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7328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9182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73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66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abitats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bitats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bitats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abitats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2024-06-09T13:56:10Z</dcterms:modified>
</cp:coreProperties>
</file>