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83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07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7707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52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22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50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517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777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43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062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241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353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879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042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127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88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214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1175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7426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712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38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161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40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078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95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332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981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942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25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816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1439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360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23271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77450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222695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75970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866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7303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839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86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0327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51576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072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36883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9394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855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440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9065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9358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167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6509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2980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69249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846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799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Living environmen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Living environmen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Living environmen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Living environmen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2024-06-09T13:46:36Z</dcterms:modified>
</cp:coreProperties>
</file>