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1407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098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98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7820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0401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5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135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2484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771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576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970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55290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145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02275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192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84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222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567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95447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74219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67715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8780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1926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5429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1447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082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29081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1301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4164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087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8397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1562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2186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018332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814750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550425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759752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24983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0833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19886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9102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51208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17473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85548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51887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632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17701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48406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1927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70366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01874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79888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41204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71040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448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377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Habitat and its factor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abitat and its factor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abitat and its factor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Habitat and its factor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2024-04-10T15:24:22Z</dcterms:created>
  <dcterms:modified xsi:type="dcterms:W3CDTF">2024-06-09T11:34:53Z</dcterms:modified>
</cp:coreProperties>
</file>