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8623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34552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4707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8010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74879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4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0300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14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9791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6152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3368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595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95677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9639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138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4476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2337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717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74508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0340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7173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93598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4472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1220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385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07604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012545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60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9364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517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4239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79453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75997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9615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90348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308881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852582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35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065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86542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3804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2931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31524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3650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02968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58737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21768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293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78626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17984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96951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13158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0498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6358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620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112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porovye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Sporovy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orovye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porovy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2024-06-09T11:21:30Z</dcterms:modified>
</cp:coreProperties>
</file>