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384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2482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4481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7847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4473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650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7420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74048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0390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9960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08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60524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80962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834286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15792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959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00043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04270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86334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30507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255705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49767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96758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6036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1757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077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333043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19625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84845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22065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22824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3236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70506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5148786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1884768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2549003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8488718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83109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33866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3819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8552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48727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40215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55578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77492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9254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42251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15237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64440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37215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378267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5532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22143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941865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258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71604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Spore plant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Spore plant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Spore plant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Spore plant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2024-04-10T15:24:22Z</dcterms:created>
  <dcterms:modified xsi:type="dcterms:W3CDTF">2024-06-09T14:58:31Z</dcterms:modified>
</cp:coreProperties>
</file>