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780736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838433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760365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7358744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3339969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627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764675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35385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860960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716846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275868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116254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852118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9791921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061221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026046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271078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8156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2126568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2820032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5329645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8712425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63940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294711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459945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7969584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37716336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9550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574193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273682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074112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6537180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3410807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09267199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81914111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30505777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42461407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187723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2511718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3388545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585811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3035143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4691881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7873025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023907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1108638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853111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39822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9746414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738393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5156901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7515647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6494098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9870310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656908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36999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Owl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Owls, Realism (3)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Owl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Owl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13</cp:revision>
  <dcterms:created xsi:type="dcterms:W3CDTF">2024-04-10T15:26:27Z</dcterms:created>
  <dcterms:modified xsi:type="dcterms:W3CDTF">2024-06-09T10:58:22Z</dcterms:modified>
</cp:coreProperties>
</file>