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7106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52135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7415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2363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6047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0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5494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441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7723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118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6974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8062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7891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32132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4134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2330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302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473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5339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0417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0294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33425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5508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452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444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7513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196504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20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7942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6084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6750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11755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38873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15607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38375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765919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345529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549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11571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89695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0395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25787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16258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36494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26296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97308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4076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1220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48854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73847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981426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25672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4118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27939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7447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0872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joint life of species in the biogeoceno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joint life of species in the biogeocenosi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joint life of species in the biogeocenosi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joint life of species in the biogeoceno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solidFill>
            <a:srgbClr val="17453A">
              <a:alpha val="83922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2024-06-09T15:15:51Z</dcterms:modified>
</cp:coreProperties>
</file>