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210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759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161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441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751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1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7003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4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432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2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27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917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579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711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60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43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534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620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5349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267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741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0610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731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686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1459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861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3404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072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686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054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292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3456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309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82442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719013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423276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83767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07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4799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2052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9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195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713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676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244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30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286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26651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13284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2201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550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431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2525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160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93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369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iving together in a biogeoceno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iving together in a biogeocenosi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iving together in a biogeoceno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iving together in a biogeoceno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2024-06-09T10:36:59Z</dcterms:modified>
</cp:coreProperties>
</file>