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754" r:id="rId3"/>
    <p:sldMasterId id="2147483778" r:id="rId4"/>
  </p:sldMasterIdLst>
  <p:notesMasterIdLst>
    <p:notesMasterId r:id="rId10"/>
  </p:notesMasterIdLst>
  <p:sldIdLst>
    <p:sldId id="2040" r:id="rId5"/>
    <p:sldId id="2046" r:id="rId6"/>
    <p:sldId id="1165" r:id="rId7"/>
    <p:sldId id="2008" r:id="rId8"/>
    <p:sldId id="2047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26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10" Type="http://schemas.openxmlformats.org/officeDocument/2006/relationships/notesMaster" Target="notesMasters/notesMaster1.xml"/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F37C1A-D579-4BF4-AF2C-26BE96DDC35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6DA61F-DC96-4486-8FE0-C5C69E24DE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4004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png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FD7AA9-00B2-8B36-E47E-F0216D0B44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38000E4-ECF1-4F2E-46F1-57F8AB925C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8D4297A-754D-9D1E-4230-01D5ADA34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7ED23C1-2DAE-D921-FCB6-529078B5D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6F233A-59E2-7365-07AF-B8D8D02CE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7811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E6EDC6-C58E-4DA9-AC10-83155D66F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65FBE78-B704-AA9E-53A5-8A8B4BAFC6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5F79F5-E98A-5947-46B4-3D86469EB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9435F22-862C-B13E-1C09-9EF475480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AB3030-8E18-85AA-3517-9487FE725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262323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51708-3F09-D482-61D2-7081D4115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8223D-D14D-50F8-7705-932196204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C8F8C-DF0F-8841-9A22-3928AC957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963C0-FA52-F744-E9A1-C5B3D04FA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DBAAA-E22E-CA15-7493-7BCFC96FA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17574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5F849-6266-F78F-445B-09BF1BD59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BDD40D-EF93-2A13-7296-5BC216339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4F249-689D-029A-BB81-B062B8CBE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9AD96-A88A-F0F3-F11F-E6ACB78D5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03D57-F559-0D31-5C20-D763BF411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167671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F7B8-F85B-E5CD-BDD3-31A986A01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BAADB-964B-FD4D-7C2A-192BD2A419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4996C-384B-14A4-6585-B1AA3487C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5FCE80-D87F-D684-7988-58A84C1B3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604CA-530A-7C12-EBB2-5CDEDCB66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D26A5E-9237-30B3-89AD-78CC50718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370529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840D9-FAFF-92F1-5A72-413ED7879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C2F66-FB1E-6F44-EE8D-E6F9F5C3C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188AEA-213B-A0C6-1779-C74358A41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32D6C5-C364-437D-8E2C-DFD153C1B9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2FF8D6-2707-C31A-7B5D-20351019F1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4E21DF-A87D-F438-E1CB-3926136B8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C2E0AF-793E-51B6-1D22-02F9EAE08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944E4E-B818-4880-EC9F-1B3FAB880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156796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6A6AA-E30D-0589-70DA-D9A8EC50C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081A2D-7CDA-C3C1-71EC-8F64DF1C2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82A0D2-DD80-E618-F22D-7E386D37C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5A3046-E653-0C6A-219C-2983E17D9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747595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273330-13EC-D161-F23A-F0EBAD0AC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627E5-3307-F49B-7659-3ED57439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83E5F-8C05-FCCD-2BB6-2A779E26C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428251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0FA66-AFD0-93ED-DFDE-D3E83B35B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53E14-D481-D7A6-B70E-C37822518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471D5E-2778-2634-02DB-18A8EF9515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ED450F-3574-94B3-D473-D248805BB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B21D8E-73DE-85B1-17FF-61B2A37D3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1C006C-BC07-EF01-618F-ACF078D4C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810600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EE364-EC53-94DC-1178-080BC8C01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19B1BD-0A92-1474-1D64-38D1165079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39723C-01FC-B977-350C-D2466D69FD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BF247B-7E9C-6E40-CC6F-D636AAA19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4D5FD2-260C-444A-B2A4-DA9790F39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1149E-D86A-D496-2E0A-1ADBD523D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426015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E1F58-9E0D-10BE-CFCE-B978AC036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46F3FB-F6A1-C48E-1A36-1B25277832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76136-2225-5616-17FD-CDB73D121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298B9-100C-A996-333D-71A1E41DF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C7E9E-A9D5-3342-BE96-20D682962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194087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640F2D-2B30-466F-F951-A88223888C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48E4A7-6B10-9F35-E43D-BE80A28C3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CB7DC-3285-FE1F-80BA-0FDA082E6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E301C-4BA5-9897-9A27-ED54D17B7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EDA8B-9C98-98C6-32AC-07D0BC987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3744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1A42282-325F-4684-BA9D-25B802C511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6E2E81F-5257-7363-AF27-0C8EF53DA1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6BD9143-A8EC-4F4C-EEB8-702F06226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D1B4CEF-618B-4555-F978-CD93748EA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E161E54-9FF2-9C7D-5C44-50FC93FCE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13798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C098DC37-9608-1484-C172-B5D08316E4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6061" y="731519"/>
            <a:ext cx="5437910" cy="5187142"/>
          </a:xfrm>
          <a:prstGeom prst="ellipse">
            <a:avLst/>
          </a:pr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4194738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949440" y="0"/>
            <a:ext cx="5242560" cy="5835536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3520935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209607" y="0"/>
            <a:ext cx="5982393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pattFill prst="pct75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2808659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50539" y="1388225"/>
            <a:ext cx="6773468" cy="4297523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92335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83431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3242079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424419" y="87943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4188166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769030" y="441396"/>
            <a:ext cx="6093229" cy="5975207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9072872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383217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035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6984" y="1510506"/>
            <a:ext cx="4632325" cy="3836988"/>
          </a:xfrm>
          <a:prstGeom prst="roundRect">
            <a:avLst/>
          </a:pr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538760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5561216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98050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F7D3BE-C805-3406-6FBD-0FC7BDD187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01BFCC1-3058-B5EB-03B5-3A860F98BA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DE479B-23E6-1F2B-1985-272834735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DEFAB43-185B-8CCB-61E4-62C551505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AC0D91-162F-362A-9698-7D278D3C5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988080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253644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4914389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9600" b="1"/>
            </a:lvl1pPr>
          </a:lstStyle>
          <a:p>
            <a:endParaRPr lang="en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14F8E-14FE-4D31-A451-22653500D07F}" type="datetimeFigureOut">
              <a:rPr lang="en-ID" smtClean="0"/>
              <a:t>09/06/2024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0A667-A969-4AF5-A16C-6B61573EB8C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9844290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>
            <a:spLocks noGrp="1"/>
          </p:cNvSpPr>
          <p:nvPr>
            <p:ph type="pic" idx="2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rgbClr val="FCEBD4"/>
          </a:solidFill>
          <a:ln>
            <a:noFill/>
          </a:ln>
        </p:spPr>
      </p:sp>
      <p:sp>
        <p:nvSpPr>
          <p:cNvPr id="17" name="Google Shape;17;p9"/>
          <p:cNvSpPr txBox="1"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eorgia"/>
              <a:buNone/>
              <a:defRPr sz="96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44075696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текстом1">
  <p:cSld name="Рисунок с текстом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>
            <a:spLocks noGrp="1"/>
          </p:cNvSpPr>
          <p:nvPr>
            <p:ph type="pic" idx="2"/>
          </p:nvPr>
        </p:nvSpPr>
        <p:spPr>
          <a:xfrm>
            <a:off x="0" y="0"/>
            <a:ext cx="4359965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162340805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Normal Center">
  <p:cSld name="5_Normal Cent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00210827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>
  <p:cSld name="Только заголовок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 txBox="1"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1" name="Google Shape;31;p12"/>
          <p:cNvSpPr>
            <a:spLocks noGrp="1"/>
          </p:cNvSpPr>
          <p:nvPr>
            <p:ph type="pic" idx="2"/>
          </p:nvPr>
        </p:nvSpPr>
        <p:spPr>
          <a:xfrm>
            <a:off x="960438" y="2028825"/>
            <a:ext cx="4632325" cy="383698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08907334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full">
  <p:cSld name="1_image full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326402415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 с рисунком">
  <p:cSld name="контакты с рисунком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>
            <a:spLocks noGrp="1"/>
          </p:cNvSpPr>
          <p:nvPr>
            <p:ph type="pic" idx="2"/>
          </p:nvPr>
        </p:nvSpPr>
        <p:spPr>
          <a:xfrm>
            <a:off x="1" y="0"/>
            <a:ext cx="638922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15"/>
          <p:cNvSpPr txBox="1"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eorgia"/>
              <a:buNone/>
              <a:defRPr sz="44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93829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80030326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91701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89128B-811B-D6C7-4E62-6304C5AC1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34D2B9F-0F2F-1542-6565-F190764D2B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56CC45-B464-16EC-6595-E1AC34B0F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6BD6798-1003-6D95-A7CD-94360A701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8BDF76-1E02-9CB6-B8BB-BC08AE25B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444400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9D8C"/>
              </a:buClr>
              <a:buSzPts val="2400"/>
              <a:buNone/>
              <a:defRPr sz="2400">
                <a:solidFill>
                  <a:srgbClr val="F59D8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2000"/>
              <a:buNone/>
              <a:defRPr sz="2000">
                <a:solidFill>
                  <a:srgbClr val="F59D8C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800"/>
              <a:buNone/>
              <a:defRPr sz="1800">
                <a:solidFill>
                  <a:srgbClr val="F59D8C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48203834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27690449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6845178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олько заголовок" type="titleOnly">
  <p:cSld name="1_Только заголовок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18687381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Только заголовок">
  <p:cSld name="4_Только заголовок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46495623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Только заголовок">
  <p:cSld name="2_Только заголовок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5" name="Google Shape;95;p24"/>
          <p:cNvSpPr>
            <a:spLocks noGrp="1"/>
          </p:cNvSpPr>
          <p:nvPr>
            <p:ph type="pic" idx="2"/>
          </p:nvPr>
        </p:nvSpPr>
        <p:spPr>
          <a:xfrm>
            <a:off x="0" y="2212975"/>
            <a:ext cx="303702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24"/>
          <p:cNvSpPr>
            <a:spLocks noGrp="1"/>
          </p:cNvSpPr>
          <p:nvPr>
            <p:ph type="pic" idx="3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24"/>
          <p:cNvSpPr>
            <a:spLocks noGrp="1"/>
          </p:cNvSpPr>
          <p:nvPr>
            <p:ph type="pic" idx="4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24"/>
          <p:cNvSpPr>
            <a:spLocks noGrp="1"/>
          </p:cNvSpPr>
          <p:nvPr>
            <p:ph type="pic" idx="5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451650758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71473345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72478642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76465707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42682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DF5DBE-EFC1-560E-09CC-1D3C32088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4B5A90D-80EF-D86F-19D5-A558E12C1F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7C69EA-9354-2CBF-5212-BC00741E6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91007A-487B-5091-C881-41AD6636C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D75B00-1AE9-6DDD-0835-D4FBD53B1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0731190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к 3">
  <p:cSld name="Титульник 3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>
            <a:spLocks noGrp="1"/>
          </p:cNvSpPr>
          <p:nvPr>
            <p:ph type="pic" idx="2"/>
          </p:nvPr>
        </p:nvSpPr>
        <p:spPr>
          <a:xfrm>
            <a:off x="0" y="0"/>
            <a:ext cx="6270772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965146708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7">
  <p:cSld name="Slide 7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2"/>
          <p:cNvSpPr>
            <a:spLocks noGrp="1"/>
          </p:cNvSpPr>
          <p:nvPr>
            <p:ph type="pic" idx="2"/>
          </p:nvPr>
        </p:nvSpPr>
        <p:spPr>
          <a:xfrm>
            <a:off x="-430856" y="2100405"/>
            <a:ext cx="6602921" cy="4147737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612976529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2">
  <p:cSld name="Image 2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3"/>
          <p:cNvSpPr>
            <a:spLocks noGrp="1"/>
          </p:cNvSpPr>
          <p:nvPr>
            <p:ph type="pic" idx="2"/>
          </p:nvPr>
        </p:nvSpPr>
        <p:spPr>
          <a:xfrm>
            <a:off x="1" y="0"/>
            <a:ext cx="6781046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866332226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Center">
  <p:cSld name="4_Normal Center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34"/>
          <p:cNvSpPr>
            <a:spLocks noGrp="1"/>
          </p:cNvSpPr>
          <p:nvPr>
            <p:ph type="pic" idx="2"/>
          </p:nvPr>
        </p:nvSpPr>
        <p:spPr>
          <a:xfrm>
            <a:off x="7280627" y="2432843"/>
            <a:ext cx="3825875" cy="2479675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432057627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1">
  <p:cSld name="команда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5"/>
          <p:cNvSpPr>
            <a:spLocks noGrp="1"/>
          </p:cNvSpPr>
          <p:nvPr>
            <p:ph type="pic" idx="2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35"/>
          <p:cNvSpPr>
            <a:spLocks noGrp="1"/>
          </p:cNvSpPr>
          <p:nvPr>
            <p:ph type="pic" idx="3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6" name="Google Shape;146;p35"/>
          <p:cNvSpPr>
            <a:spLocks noGrp="1"/>
          </p:cNvSpPr>
          <p:nvPr>
            <p:ph type="pic" idx="4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7" name="Google Shape;147;p35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5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79014211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2">
  <p:cSld name="Команда 2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6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36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2" name="Google Shape;152;p36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3" name="Google Shape;153;p36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4" name="Google Shape;154;p36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6"/>
          <p:cNvSpPr txBox="1">
            <a:spLocks noGrp="1"/>
          </p:cNvSpPr>
          <p:nvPr>
            <p:ph type="body" idx="1"/>
          </p:nvPr>
        </p:nvSpPr>
        <p:spPr>
          <a:xfrm>
            <a:off x="470455" y="928942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8AF95"/>
              </a:buClr>
              <a:buSzPts val="1600"/>
              <a:buNone/>
              <a:defRPr sz="1600">
                <a:solidFill>
                  <a:srgbClr val="F8AF95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67600173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3">
  <p:cSld name="команда3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7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8" name="Google Shape;158;p37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9" name="Google Shape;159;p37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0" name="Google Shape;160;p37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1" name="Google Shape;161;p37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7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57121981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4">
  <p:cSld name="команда 4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8"/>
          <p:cNvSpPr>
            <a:spLocks noGrp="1"/>
          </p:cNvSpPr>
          <p:nvPr>
            <p:ph type="pic" idx="2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38"/>
          <p:cNvSpPr>
            <a:spLocks noGrp="1"/>
          </p:cNvSpPr>
          <p:nvPr>
            <p:ph type="pic" idx="3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8"/>
          <p:cNvSpPr>
            <a:spLocks noGrp="1"/>
          </p:cNvSpPr>
          <p:nvPr>
            <p:ph type="pic" idx="4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03218590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3 placeholder">
  <p:cSld name="4_Normal 3 placeholder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9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9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39"/>
          <p:cNvSpPr>
            <a:spLocks noGrp="1"/>
          </p:cNvSpPr>
          <p:nvPr>
            <p:ph type="pic" idx="2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1" name="Google Shape;171;p39"/>
          <p:cNvSpPr>
            <a:spLocks noGrp="1"/>
          </p:cNvSpPr>
          <p:nvPr>
            <p:ph type="pic" idx="3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2" name="Google Shape;172;p39"/>
          <p:cNvSpPr/>
          <p:nvPr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825202222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bg>
      <p:bgPr>
        <a:solidFill>
          <a:schemeClr val="accen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5" name="Google Shape;175;p40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76" name="Google Shape;176;p40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545857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88977D-E181-70B5-AD8E-049DB850A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76C820-1A8A-244D-6CF5-00C87B211B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7ACE5C8-46F2-3A29-F790-A822B9D01D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30574CF-F6CE-8942-CF43-34A5EB6E5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D10D8B5-51EE-44B1-4B58-F29EA0CDF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BC27EE8-2AA6-A0AA-DCAB-4C2C9A592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642359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bg>
      <p:bgPr>
        <a:solidFill>
          <a:schemeClr val="accent4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9" name="Google Shape;179;p41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0" name="Google Shape;180;p41"/>
          <p:cNvSpPr txBox="1"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Georgia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41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5277613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>
  <p:cSld name="17_Custom Layout">
    <p:bg>
      <p:bgPr>
        <a:solidFill>
          <a:schemeClr val="accent3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4" name="Google Shape;184;p42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5" name="Google Shape;185;p42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91207419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bg>
      <p:bgPr>
        <a:solidFill>
          <a:schemeClr val="dk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8" name="Google Shape;188;p43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9" name="Google Shape;189;p43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00426210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4"/>
          <p:cNvSpPr>
            <a:spLocks noGrp="1"/>
          </p:cNvSpPr>
          <p:nvPr>
            <p:ph type="pic" idx="2"/>
          </p:nvPr>
        </p:nvSpPr>
        <p:spPr>
          <a:xfrm>
            <a:off x="1056908" y="892969"/>
            <a:ext cx="3624820" cy="452144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252302205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5"/>
          <p:cNvSpPr>
            <a:spLocks noGrp="1"/>
          </p:cNvSpPr>
          <p:nvPr>
            <p:ph type="pic" idx="2"/>
          </p:nvPr>
        </p:nvSpPr>
        <p:spPr>
          <a:xfrm>
            <a:off x="1500070" y="1314184"/>
            <a:ext cx="4254500" cy="4291691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212145576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4">
  <p:cSld name="Abstract placeholder 14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6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6" name="Google Shape;196;p46"/>
          <p:cNvSpPr>
            <a:spLocks noGrp="1"/>
          </p:cNvSpPr>
          <p:nvPr>
            <p:ph type="pic" idx="2"/>
          </p:nvPr>
        </p:nvSpPr>
        <p:spPr>
          <a:xfrm>
            <a:off x="5560703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885740644"/>
      </p:ext>
    </p:extLst>
  </p:cSld>
  <p:clrMapOvr>
    <a:masterClrMapping/>
  </p:clrMapOvr>
  <p:transition spd="slow">
    <p:fade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5">
  <p:cSld name="Abstract placeholder 15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7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9" name="Google Shape;199;p47"/>
          <p:cNvSpPr>
            <a:spLocks noGrp="1"/>
          </p:cNvSpPr>
          <p:nvPr>
            <p:ph type="pic" idx="2"/>
          </p:nvPr>
        </p:nvSpPr>
        <p:spPr>
          <a:xfrm flipH="1">
            <a:off x="7628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700249985"/>
      </p:ext>
    </p:extLst>
  </p:cSld>
  <p:clrMapOvr>
    <a:masterClrMapping/>
  </p:clrMapOvr>
  <p:transition spd="slow">
    <p:fade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1">
  <p:cSld name="Team_Info_0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8"/>
          <p:cNvSpPr>
            <a:spLocks noGrp="1"/>
          </p:cNvSpPr>
          <p:nvPr>
            <p:ph type="pic" idx="2"/>
          </p:nvPr>
        </p:nvSpPr>
        <p:spPr>
          <a:xfrm>
            <a:off x="899394" y="1314066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425803576"/>
      </p:ext>
    </p:extLst>
  </p:cSld>
  <p:clrMapOvr>
    <a:masterClrMapping/>
  </p:clrMapOvr>
  <p:transition spd="slow" advTm="2000">
    <p:blinds dir="vert"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2">
  <p:cSld name="Team_Info_02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9"/>
          <p:cNvSpPr>
            <a:spLocks noGrp="1"/>
          </p:cNvSpPr>
          <p:nvPr>
            <p:ph type="pic" idx="2"/>
          </p:nvPr>
        </p:nvSpPr>
        <p:spPr>
          <a:xfrm>
            <a:off x="5795244" y="1314065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090445166"/>
      </p:ext>
    </p:extLst>
  </p:cSld>
  <p:clrMapOvr>
    <a:masterClrMapping/>
  </p:clrMapOvr>
  <p:transition spd="slow" advTm="2000">
    <p:blinds dir="vert"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ustom Layout">
  <p:cSld name="18_Custom Layou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0"/>
          <p:cNvSpPr>
            <a:spLocks noGrp="1"/>
          </p:cNvSpPr>
          <p:nvPr>
            <p:ph type="pic" idx="2"/>
          </p:nvPr>
        </p:nvSpPr>
        <p:spPr>
          <a:xfrm>
            <a:off x="7067118" y="1269570"/>
            <a:ext cx="4382364" cy="43823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3281186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44DF31-9311-CA70-C561-35EF42C6E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FBDDA67-F3AC-D7F8-FF42-839E6450D8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F4E74FB-6D3A-48DC-A7E5-5415DEB86A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B4DB081-1C38-0027-5F06-CE09DEA3DE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516FA63-370E-C601-D874-0013A1200F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EFC6252-AC47-0901-A3C9-E6936C1DA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34B1523-CB95-1847-D0D5-B3E40ECCD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6113A4F-4593-DB42-E4D9-54FBB949C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9702757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1"/>
          <p:cNvSpPr>
            <a:spLocks noGrp="1"/>
          </p:cNvSpPr>
          <p:nvPr>
            <p:ph type="pic" idx="2"/>
          </p:nvPr>
        </p:nvSpPr>
        <p:spPr>
          <a:xfrm>
            <a:off x="6143626" y="2"/>
            <a:ext cx="6048374" cy="68579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156648941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2"/>
          <p:cNvSpPr>
            <a:spLocks noGrp="1"/>
          </p:cNvSpPr>
          <p:nvPr>
            <p:ph type="pic" idx="2"/>
          </p:nvPr>
        </p:nvSpPr>
        <p:spPr>
          <a:xfrm>
            <a:off x="-287217" y="290140"/>
            <a:ext cx="6899032" cy="627772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02547874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Slide">
  <p:cSld name="10_Title Slide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3"/>
          <p:cNvSpPr>
            <a:spLocks noGrp="1"/>
          </p:cNvSpPr>
          <p:nvPr>
            <p:ph type="pic" idx="2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5132189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4"/>
          <p:cNvSpPr>
            <a:spLocks noGrp="1"/>
          </p:cNvSpPr>
          <p:nvPr>
            <p:ph type="pic" idx="2"/>
          </p:nvPr>
        </p:nvSpPr>
        <p:spPr>
          <a:xfrm>
            <a:off x="-1" y="2637569"/>
            <a:ext cx="8899523" cy="423808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071089564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Master Layout">
  <p:cSld name="3 Master Layout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5"/>
          <p:cNvSpPr>
            <a:spLocks noGrp="1"/>
          </p:cNvSpPr>
          <p:nvPr>
            <p:ph type="pic" idx="2"/>
          </p:nvPr>
        </p:nvSpPr>
        <p:spPr>
          <a:xfrm>
            <a:off x="671513" y="628650"/>
            <a:ext cx="4092575" cy="546576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911389159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_Showcase_01">
  <p:cSld name="Abstract_Showcase_01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6"/>
          <p:cNvSpPr>
            <a:spLocks noGrp="1"/>
          </p:cNvSpPr>
          <p:nvPr>
            <p:ph type="pic" idx="2"/>
          </p:nvPr>
        </p:nvSpPr>
        <p:spPr>
          <a:xfrm flipH="1">
            <a:off x="0" y="0"/>
            <a:ext cx="6229611" cy="63410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14123115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7"/>
          <p:cNvSpPr>
            <a:spLocks noGrp="1"/>
          </p:cNvSpPr>
          <p:nvPr>
            <p:ph type="pic" idx="2"/>
          </p:nvPr>
        </p:nvSpPr>
        <p:spPr>
          <a:xfrm>
            <a:off x="-1" y="-7"/>
            <a:ext cx="6723530" cy="685800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001668490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8"/>
          <p:cNvSpPr>
            <a:spLocks noGrp="1"/>
          </p:cNvSpPr>
          <p:nvPr>
            <p:ph type="pic" idx="2"/>
          </p:nvPr>
        </p:nvSpPr>
        <p:spPr>
          <a:xfrm>
            <a:off x="5499847" y="0"/>
            <a:ext cx="6692154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186019440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9"/>
          <p:cNvSpPr>
            <a:spLocks noGrp="1"/>
          </p:cNvSpPr>
          <p:nvPr>
            <p:ph type="pic" idx="2"/>
          </p:nvPr>
        </p:nvSpPr>
        <p:spPr>
          <a:xfrm>
            <a:off x="6344861" y="0"/>
            <a:ext cx="3525280" cy="3039035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4" name="Google Shape;224;p59"/>
          <p:cNvSpPr>
            <a:spLocks noGrp="1"/>
          </p:cNvSpPr>
          <p:nvPr>
            <p:ph type="pic" idx="3"/>
          </p:nvPr>
        </p:nvSpPr>
        <p:spPr>
          <a:xfrm>
            <a:off x="6344860" y="1949824"/>
            <a:ext cx="5693484" cy="490817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834077076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0"/>
          <p:cNvSpPr>
            <a:spLocks noGrp="1"/>
          </p:cNvSpPr>
          <p:nvPr>
            <p:ph type="pic" idx="2"/>
          </p:nvPr>
        </p:nvSpPr>
        <p:spPr>
          <a:xfrm>
            <a:off x="4578812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7" name="Google Shape;227;p60"/>
          <p:cNvSpPr>
            <a:spLocks noGrp="1"/>
          </p:cNvSpPr>
          <p:nvPr>
            <p:ph type="pic" idx="3"/>
          </p:nvPr>
        </p:nvSpPr>
        <p:spPr>
          <a:xfrm>
            <a:off x="6492776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8" name="Google Shape;228;p60"/>
          <p:cNvSpPr>
            <a:spLocks noGrp="1"/>
          </p:cNvSpPr>
          <p:nvPr>
            <p:ph type="pic" idx="4"/>
          </p:nvPr>
        </p:nvSpPr>
        <p:spPr>
          <a:xfrm>
            <a:off x="8406739" y="3563470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9" name="Google Shape;229;p60"/>
          <p:cNvSpPr>
            <a:spLocks noGrp="1"/>
          </p:cNvSpPr>
          <p:nvPr>
            <p:ph type="pic" idx="5"/>
          </p:nvPr>
        </p:nvSpPr>
        <p:spPr>
          <a:xfrm>
            <a:off x="750885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30" name="Google Shape;230;p60"/>
          <p:cNvSpPr>
            <a:spLocks noGrp="1"/>
          </p:cNvSpPr>
          <p:nvPr>
            <p:ph type="pic" idx="6"/>
          </p:nvPr>
        </p:nvSpPr>
        <p:spPr>
          <a:xfrm>
            <a:off x="2664849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9883292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60438" y="2028825"/>
            <a:ext cx="4632325" cy="3836988"/>
          </a:xfrm>
          <a:prstGeom prst="round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258144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1"/>
          <p:cNvSpPr>
            <a:spLocks noGrp="1"/>
          </p:cNvSpPr>
          <p:nvPr>
            <p:ph type="pic" idx="2"/>
          </p:nvPr>
        </p:nvSpPr>
        <p:spPr>
          <a:xfrm>
            <a:off x="0" y="-1"/>
            <a:ext cx="6995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216942416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3018971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872016659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3"/>
          <p:cNvSpPr>
            <a:spLocks noGrp="1"/>
          </p:cNvSpPr>
          <p:nvPr>
            <p:ph type="pic" idx="2"/>
          </p:nvPr>
        </p:nvSpPr>
        <p:spPr>
          <a:xfrm>
            <a:off x="5742871" y="544150"/>
            <a:ext cx="6018741" cy="57697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516713274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4"/>
          <p:cNvSpPr>
            <a:spLocks noGrp="1"/>
          </p:cNvSpPr>
          <p:nvPr>
            <p:ph type="pic" idx="2"/>
          </p:nvPr>
        </p:nvSpPr>
        <p:spPr>
          <a:xfrm>
            <a:off x="0" y="0"/>
            <a:ext cx="5979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466096051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5"/>
          <p:cNvSpPr>
            <a:spLocks noGrp="1"/>
          </p:cNvSpPr>
          <p:nvPr>
            <p:ph type="pic" idx="2"/>
          </p:nvPr>
        </p:nvSpPr>
        <p:spPr>
          <a:xfrm>
            <a:off x="6066971" y="754743"/>
            <a:ext cx="5435600" cy="542108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130070130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6"/>
          <p:cNvSpPr>
            <a:spLocks noGrp="1"/>
          </p:cNvSpPr>
          <p:nvPr>
            <p:ph type="pic" idx="2"/>
          </p:nvPr>
        </p:nvSpPr>
        <p:spPr>
          <a:xfrm>
            <a:off x="736599" y="3403600"/>
            <a:ext cx="2575960" cy="34544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3" name="Google Shape;243;p66"/>
          <p:cNvSpPr>
            <a:spLocks noGrp="1"/>
          </p:cNvSpPr>
          <p:nvPr>
            <p:ph type="pic" idx="3"/>
          </p:nvPr>
        </p:nvSpPr>
        <p:spPr>
          <a:xfrm>
            <a:off x="3515557" y="2619829"/>
            <a:ext cx="2575960" cy="32584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4" name="Google Shape;244;p66"/>
          <p:cNvSpPr>
            <a:spLocks noGrp="1"/>
          </p:cNvSpPr>
          <p:nvPr>
            <p:ph type="pic" idx="4"/>
          </p:nvPr>
        </p:nvSpPr>
        <p:spPr>
          <a:xfrm>
            <a:off x="736599" y="0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5" name="Google Shape;245;p66"/>
          <p:cNvSpPr>
            <a:spLocks noGrp="1"/>
          </p:cNvSpPr>
          <p:nvPr>
            <p:ph type="pic" idx="5"/>
          </p:nvPr>
        </p:nvSpPr>
        <p:spPr>
          <a:xfrm>
            <a:off x="3515557" y="-1"/>
            <a:ext cx="2575960" cy="23948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6" name="Google Shape;246;p66"/>
          <p:cNvSpPr>
            <a:spLocks noGrp="1"/>
          </p:cNvSpPr>
          <p:nvPr>
            <p:ph type="pic" idx="6"/>
          </p:nvPr>
        </p:nvSpPr>
        <p:spPr>
          <a:xfrm>
            <a:off x="3515557" y="6103258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7" name="Google Shape;247;p66"/>
          <p:cNvSpPr>
            <a:spLocks noGrp="1"/>
          </p:cNvSpPr>
          <p:nvPr>
            <p:ph type="pic" idx="7"/>
          </p:nvPr>
        </p:nvSpPr>
        <p:spPr>
          <a:xfrm>
            <a:off x="736599" y="972456"/>
            <a:ext cx="2575960" cy="2249714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870232021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разец ком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616592-FB52-F902-885A-91BD633D7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9EADAFB-ABCE-48BC-2A4C-D5BFDA33019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6723697-228F-346C-3A6F-DAF84573617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0F4CE50-4EC8-6AB8-439F-316E1E62E9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Google Shape;342;p5">
            <a:extLst>
              <a:ext uri="{FF2B5EF4-FFF2-40B4-BE49-F238E27FC236}">
                <a16:creationId xmlns:a16="http://schemas.microsoft.com/office/drawing/2014/main" id="{55B63CA5-8F8D-916E-DEC2-59C06440F82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586538" y="1916231"/>
            <a:ext cx="4887480" cy="43701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96;p46">
            <a:extLst>
              <a:ext uri="{FF2B5EF4-FFF2-40B4-BE49-F238E27FC236}">
                <a16:creationId xmlns:a16="http://schemas.microsoft.com/office/drawing/2014/main" id="{81276E38-9406-3A08-9DC7-98C233A9FF9C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6877136" y="2202024"/>
            <a:ext cx="4282276" cy="248194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995522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21475" y="2035968"/>
            <a:ext cx="4632325" cy="3836988"/>
          </a:xfrm>
          <a:prstGeom prst="round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88923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5898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D68901-7D71-3031-BD7E-E243CD292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AF75F41-467C-5604-1676-1B73C333B4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480183D-F657-1CCE-84AD-53FCFC1D8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FFA1184-C655-D424-535E-15A4998E2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A5A02FF-A543-5739-466C-DABE89689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9694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28D92D05-E31F-DA5F-D88F-2286CDA54EB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0" y="2212975"/>
            <a:ext cx="3037024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080B9B2E-A203-7767-0EF5-08BBC3CC0071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DE9D4214-0BFE-416F-3077-6B840330860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07F0110C-FCDB-58BB-AE2B-3671A46816C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638295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685799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396073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13E28-85E9-5C14-0AFA-3AE6336CC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35EA29-D3B4-F719-26C0-6F052353DA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4EBD039-CBD3-9E50-A295-4BF6760077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2BC7799-209E-AB36-E742-07BDBF20C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CF3DCE4-E7D1-4278-1938-2ADCBFAEE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402552B-52DA-5BBD-12D2-80D149642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6350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82BC7D-FF15-F848-7CC3-07C6E79C8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73325EF-0F08-E752-06D9-DA08ACD5CE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55FE037-79C3-9770-96D0-17A6957936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11B8DAB-123E-8C14-A5EC-82A4CF0E9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B76C6F4-85DA-5A9F-9995-D734B0EBD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A759A47-B179-D936-B670-9B7029B4E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81739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5181EE-8896-7E08-935B-62F0E299B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ED69653-1B6D-7309-66D1-34C2584164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CAA5631-B06E-3708-0B65-2EA96374F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5F115F-A639-D11F-F762-0F1A85DF7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EE7247-8252-F388-9087-7666068E3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38337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A68D92A-D133-170E-C949-835A4826DC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EAD0E50-1EC9-7CA6-6148-A7AF7C5F69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40D8D3-873E-A0F1-FA3F-40BB3F9CF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890A37-6143-C944-56E8-7D5DDF5E9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FEA29B-0EE6-27CE-49B1-CB7A54572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35724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72124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ormal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68698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7573480-23C4-8810-BF2F-4C8FCE7ABA5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280627" y="2432843"/>
            <a:ext cx="3825875" cy="2479675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98876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к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270772" cy="6858000"/>
          </a:xfrm>
          <a:custGeom>
            <a:avLst/>
            <a:gdLst>
              <a:gd name="connsiteX0" fmla="*/ 0 w 3564781"/>
              <a:gd name="connsiteY0" fmla="*/ 0 h 3127375"/>
              <a:gd name="connsiteX1" fmla="*/ 3032323 w 3564781"/>
              <a:gd name="connsiteY1" fmla="*/ 0 h 3127375"/>
              <a:gd name="connsiteX2" fmla="*/ 2663351 w 3564781"/>
              <a:gd name="connsiteY2" fmla="*/ 1670185 h 3127375"/>
              <a:gd name="connsiteX3" fmla="*/ 2663351 w 3564781"/>
              <a:gd name="connsiteY3" fmla="*/ 3127375 h 3127375"/>
              <a:gd name="connsiteX4" fmla="*/ 0 w 3564781"/>
              <a:gd name="connsiteY4" fmla="*/ 3127375 h 3127375"/>
              <a:gd name="connsiteX5" fmla="*/ 0 w 3564781"/>
              <a:gd name="connsiteY5" fmla="*/ 0 h 3127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64781" h="3127375">
                <a:moveTo>
                  <a:pt x="0" y="0"/>
                </a:moveTo>
                <a:lnTo>
                  <a:pt x="3032323" y="0"/>
                </a:lnTo>
                <a:cubicBezTo>
                  <a:pt x="3032323" y="0"/>
                  <a:pt x="1239433" y="901328"/>
                  <a:pt x="2663351" y="1670185"/>
                </a:cubicBezTo>
                <a:cubicBezTo>
                  <a:pt x="2982953" y="1844216"/>
                  <a:pt x="4521201" y="2574110"/>
                  <a:pt x="2663351" y="3127375"/>
                </a:cubicBezTo>
                <a:cubicBezTo>
                  <a:pt x="0" y="3127375"/>
                  <a:pt x="0" y="3127375"/>
                  <a:pt x="0" y="3127375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6433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430856" y="2100405"/>
            <a:ext cx="6602921" cy="4147737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670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8AA877-E220-9435-CD27-01BF14C44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779CDE0-A030-7B0C-C78C-E349ACFD87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640832B-9B12-7370-A3E9-FC88CBBD2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A868216-1590-4E8A-9948-CEC54D11B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DF0422E-EF87-FE2A-B343-E2B1F9A7D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21154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6781046" cy="6858000"/>
          </a:xfrm>
          <a:custGeom>
            <a:avLst/>
            <a:gdLst>
              <a:gd name="connsiteX0" fmla="*/ 0 w 6781046"/>
              <a:gd name="connsiteY0" fmla="*/ 0 h 6858000"/>
              <a:gd name="connsiteX1" fmla="*/ 3911097 w 6781046"/>
              <a:gd name="connsiteY1" fmla="*/ 1946496 h 6858000"/>
              <a:gd name="connsiteX2" fmla="*/ 6781046 w 6781046"/>
              <a:gd name="connsiteY2" fmla="*/ 6858000 h 6858000"/>
              <a:gd name="connsiteX3" fmla="*/ 0 w 678104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81046" h="6858000">
                <a:moveTo>
                  <a:pt x="0" y="0"/>
                </a:moveTo>
                <a:lnTo>
                  <a:pt x="3911097" y="1946496"/>
                </a:lnTo>
                <a:lnTo>
                  <a:pt x="6781046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2013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мобильный мока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>
            <a:extLst>
              <a:ext uri="{FF2B5EF4-FFF2-40B4-BE49-F238E27FC236}">
                <a16:creationId xmlns:a16="http://schemas.microsoft.com/office/drawing/2014/main" id="{C9CC64FE-C44C-39E5-1BFB-AF0A10D7CA2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265596" y="1662906"/>
            <a:ext cx="2522537" cy="4256088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1081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ланшет мока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>
            <a:extLst>
              <a:ext uri="{FF2B5EF4-FFF2-40B4-BE49-F238E27FC236}">
                <a16:creationId xmlns:a16="http://schemas.microsoft.com/office/drawing/2014/main" id="{4B9C2623-C8E9-86C7-1A88-9D431DDD840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93030" y="2031122"/>
            <a:ext cx="2615407" cy="3641016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53404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Normal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68698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748169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81950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242644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0" name="Picture Placeholder 3"/>
          <p:cNvSpPr>
            <a:spLocks noGrp="1" noChangeAspect="1"/>
          </p:cNvSpPr>
          <p:nvPr>
            <p:ph type="pic" sz="quarter" idx="14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rmAutofit/>
          </a:bodyPr>
          <a:lstStyle>
            <a:lvl1pPr algn="ctr"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28942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6221492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1224186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3781803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8918455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0" name="Picture Placeholder 3"/>
          <p:cNvSpPr>
            <a:spLocks noGrp="1" noChangeAspect="1"/>
          </p:cNvSpPr>
          <p:nvPr>
            <p:ph type="pic" sz="quarter" idx="14"/>
          </p:nvPr>
        </p:nvSpPr>
        <p:spPr>
          <a:xfrm>
            <a:off x="6339420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81950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886980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305E358-5B8A-4426-BFC4-5C1C9BE7E9C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BAA69ACC-C45B-461B-9E27-A0F853E7AC6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2F20D183-BF73-42DA-9BD0-5BC0330490B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22536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текстом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359965" cy="6858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931312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Normal 3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68698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pattFill prst="pct80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Georgia" panose="02040502050405020303" pitchFamily="18" charset="0"/>
                <a:ea typeface="Roboto Medium" charset="0"/>
                <a:cs typeface="Georgia" panose="02040502050405020303" pitchFamily="18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pattFill prst="pct80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Georgia" panose="02040502050405020303" pitchFamily="18" charset="0"/>
                <a:ea typeface="Roboto Medium" charset="0"/>
                <a:cs typeface="Georgia" panose="02040502050405020303" pitchFamily="18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442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41205A-A53F-637F-A303-623815A8B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D7576A5-8781-EF94-7E79-E34AABD76C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A48174F-F65F-83CD-4B55-4D291DDEFD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B451D4A-932B-ED7C-51D2-D9F5B3611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355F856-8B89-BBEB-CC99-F25C7DC27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11F8B4B-37F4-80D8-691C-4F34BA96E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400090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99947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1" y="2621828"/>
            <a:ext cx="3564835" cy="4236173"/>
          </a:xfrm>
          <a:custGeom>
            <a:avLst/>
            <a:gdLst>
              <a:gd name="connsiteX0" fmla="*/ 1010321 w 3564835"/>
              <a:gd name="connsiteY0" fmla="*/ 0 h 4236173"/>
              <a:gd name="connsiteX1" fmla="*/ 3564835 w 3564835"/>
              <a:gd name="connsiteY1" fmla="*/ 2554514 h 4236173"/>
              <a:gd name="connsiteX2" fmla="*/ 2981508 w 3564835"/>
              <a:gd name="connsiteY2" fmla="*/ 4179422 h 4236173"/>
              <a:gd name="connsiteX3" fmla="*/ 2929929 w 3564835"/>
              <a:gd name="connsiteY3" fmla="*/ 4236173 h 4236173"/>
              <a:gd name="connsiteX4" fmla="*/ 0 w 3564835"/>
              <a:gd name="connsiteY4" fmla="*/ 4236173 h 4236173"/>
              <a:gd name="connsiteX5" fmla="*/ 0 w 3564835"/>
              <a:gd name="connsiteY5" fmla="*/ 208449 h 4236173"/>
              <a:gd name="connsiteX6" fmla="*/ 15989 w 3564835"/>
              <a:gd name="connsiteY6" fmla="*/ 200747 h 4236173"/>
              <a:gd name="connsiteX7" fmla="*/ 1010321 w 3564835"/>
              <a:gd name="connsiteY7" fmla="*/ 0 h 4236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64835" h="4236173">
                <a:moveTo>
                  <a:pt x="1010321" y="0"/>
                </a:moveTo>
                <a:cubicBezTo>
                  <a:pt x="2421140" y="0"/>
                  <a:pt x="3564835" y="1143695"/>
                  <a:pt x="3564835" y="2554514"/>
                </a:cubicBezTo>
                <a:cubicBezTo>
                  <a:pt x="3564835" y="3171748"/>
                  <a:pt x="3345925" y="3737852"/>
                  <a:pt x="2981508" y="4179422"/>
                </a:cubicBezTo>
                <a:lnTo>
                  <a:pt x="2929929" y="4236173"/>
                </a:lnTo>
                <a:lnTo>
                  <a:pt x="0" y="4236173"/>
                </a:lnTo>
                <a:lnTo>
                  <a:pt x="0" y="208449"/>
                </a:lnTo>
                <a:lnTo>
                  <a:pt x="15989" y="200747"/>
                </a:lnTo>
                <a:cubicBezTo>
                  <a:pt x="321607" y="71481"/>
                  <a:pt x="657617" y="0"/>
                  <a:pt x="1010321" y="0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</p:spPr>
        <p:txBody>
          <a:bodyPr/>
          <a:lstStyle>
            <a:lvl1pPr>
              <a:lnSpc>
                <a:spcPct val="75000"/>
              </a:lnSpc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8551943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6572" y="1432831"/>
            <a:ext cx="5069272" cy="10287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7074639" y="0"/>
            <a:ext cx="5117361" cy="6858000"/>
          </a:xfrm>
          <a:custGeom>
            <a:avLst/>
            <a:gdLst>
              <a:gd name="connsiteX0" fmla="*/ 1551265 w 5117361"/>
              <a:gd name="connsiteY0" fmla="*/ 0 h 6858000"/>
              <a:gd name="connsiteX1" fmla="*/ 5117361 w 5117361"/>
              <a:gd name="connsiteY1" fmla="*/ 0 h 6858000"/>
              <a:gd name="connsiteX2" fmla="*/ 5117361 w 5117361"/>
              <a:gd name="connsiteY2" fmla="*/ 6858000 h 6858000"/>
              <a:gd name="connsiteX3" fmla="*/ 1551265 w 5117361"/>
              <a:gd name="connsiteY3" fmla="*/ 6858000 h 6858000"/>
              <a:gd name="connsiteX4" fmla="*/ 1496804 w 5117361"/>
              <a:gd name="connsiteY4" fmla="*/ 6810825 h 6858000"/>
              <a:gd name="connsiteX5" fmla="*/ 0 w 5117361"/>
              <a:gd name="connsiteY5" fmla="*/ 3429000 h 6858000"/>
              <a:gd name="connsiteX6" fmla="*/ 1496804 w 5117361"/>
              <a:gd name="connsiteY6" fmla="*/ 471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17361" h="6858000">
                <a:moveTo>
                  <a:pt x="1551265" y="0"/>
                </a:moveTo>
                <a:lnTo>
                  <a:pt x="5117361" y="0"/>
                </a:lnTo>
                <a:lnTo>
                  <a:pt x="5117361" y="6858000"/>
                </a:lnTo>
                <a:lnTo>
                  <a:pt x="1551265" y="6858000"/>
                </a:lnTo>
                <a:lnTo>
                  <a:pt x="1496804" y="6810825"/>
                </a:lnTo>
                <a:cubicBezTo>
                  <a:pt x="577286" y="5975085"/>
                  <a:pt x="0" y="4769459"/>
                  <a:pt x="0" y="3429000"/>
                </a:cubicBezTo>
                <a:cubicBezTo>
                  <a:pt x="0" y="2088542"/>
                  <a:pt x="577286" y="882916"/>
                  <a:pt x="1496804" y="47175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75546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9161466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</p:spPr>
        <p:txBody>
          <a:bodyPr/>
          <a:lstStyle>
            <a:lvl1pPr>
              <a:lnSpc>
                <a:spcPct val="75000"/>
              </a:lnSpc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9629445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3343351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FBA3A-766F-43E9-8197-477F2F5C1494}" type="datetimeFigureOut">
              <a:rPr lang="en-US" smtClean="0"/>
              <a:t>6/9/2024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A508A-8354-4F49-A682-97744D9DD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15690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icture Placeholder 49"/>
          <p:cNvSpPr>
            <a:spLocks noGrp="1"/>
          </p:cNvSpPr>
          <p:nvPr>
            <p:ph type="pic" sz="quarter" idx="10"/>
          </p:nvPr>
        </p:nvSpPr>
        <p:spPr>
          <a:xfrm>
            <a:off x="1056908" y="892969"/>
            <a:ext cx="3624820" cy="4521443"/>
          </a:xfrm>
          <a:custGeom>
            <a:avLst/>
            <a:gdLst>
              <a:gd name="connsiteX0" fmla="*/ 2444687 w 4889374"/>
              <a:gd name="connsiteY0" fmla="*/ 0 h 6098792"/>
              <a:gd name="connsiteX1" fmla="*/ 4889374 w 4889374"/>
              <a:gd name="connsiteY1" fmla="*/ 2463336 h 6098792"/>
              <a:gd name="connsiteX2" fmla="*/ 4889374 w 4889374"/>
              <a:gd name="connsiteY2" fmla="*/ 6098792 h 6098792"/>
              <a:gd name="connsiteX3" fmla="*/ 0 w 4889374"/>
              <a:gd name="connsiteY3" fmla="*/ 6098792 h 6098792"/>
              <a:gd name="connsiteX4" fmla="*/ 0 w 4889374"/>
              <a:gd name="connsiteY4" fmla="*/ 2463336 h 6098792"/>
              <a:gd name="connsiteX5" fmla="*/ 2444687 w 4889374"/>
              <a:gd name="connsiteY5" fmla="*/ 0 h 6098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89374" h="6098792">
                <a:moveTo>
                  <a:pt x="2444687" y="0"/>
                </a:moveTo>
                <a:cubicBezTo>
                  <a:pt x="3794552" y="0"/>
                  <a:pt x="4889374" y="1103174"/>
                  <a:pt x="4889374" y="2463336"/>
                </a:cubicBezTo>
                <a:cubicBezTo>
                  <a:pt x="4889374" y="6098792"/>
                  <a:pt x="4889374" y="6098792"/>
                  <a:pt x="4889374" y="6098792"/>
                </a:cubicBezTo>
                <a:cubicBezTo>
                  <a:pt x="0" y="6098792"/>
                  <a:pt x="0" y="6098792"/>
                  <a:pt x="0" y="6098792"/>
                </a:cubicBezTo>
                <a:cubicBezTo>
                  <a:pt x="0" y="2463336"/>
                  <a:pt x="0" y="2463336"/>
                  <a:pt x="0" y="2463336"/>
                </a:cubicBezTo>
                <a:cubicBezTo>
                  <a:pt x="0" y="1103174"/>
                  <a:pt x="1094822" y="0"/>
                  <a:pt x="244468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9471600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icture Placeholder 49"/>
          <p:cNvSpPr>
            <a:spLocks noGrp="1"/>
          </p:cNvSpPr>
          <p:nvPr>
            <p:ph type="pic" sz="quarter" idx="10"/>
          </p:nvPr>
        </p:nvSpPr>
        <p:spPr>
          <a:xfrm>
            <a:off x="1500070" y="1314184"/>
            <a:ext cx="4254500" cy="4291691"/>
          </a:xfrm>
          <a:custGeom>
            <a:avLst/>
            <a:gdLst>
              <a:gd name="connsiteX0" fmla="*/ 0 w 4254500"/>
              <a:gd name="connsiteY0" fmla="*/ 0 h 4291691"/>
              <a:gd name="connsiteX1" fmla="*/ 2127250 w 4254500"/>
              <a:gd name="connsiteY1" fmla="*/ 0 h 4291691"/>
              <a:gd name="connsiteX2" fmla="*/ 4254500 w 4254500"/>
              <a:gd name="connsiteY2" fmla="*/ 2145846 h 4291691"/>
              <a:gd name="connsiteX3" fmla="*/ 2127250 w 4254500"/>
              <a:gd name="connsiteY3" fmla="*/ 4291691 h 4291691"/>
              <a:gd name="connsiteX4" fmla="*/ 0 w 4254500"/>
              <a:gd name="connsiteY4" fmla="*/ 4291691 h 4291691"/>
              <a:gd name="connsiteX5" fmla="*/ 0 w 4254500"/>
              <a:gd name="connsiteY5" fmla="*/ 0 h 4291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54500" h="4291691">
                <a:moveTo>
                  <a:pt x="0" y="0"/>
                </a:moveTo>
                <a:cubicBezTo>
                  <a:pt x="0" y="0"/>
                  <a:pt x="0" y="0"/>
                  <a:pt x="2127250" y="0"/>
                </a:cubicBezTo>
                <a:cubicBezTo>
                  <a:pt x="3298944" y="0"/>
                  <a:pt x="4254500" y="958172"/>
                  <a:pt x="4254500" y="2145846"/>
                </a:cubicBezTo>
                <a:cubicBezTo>
                  <a:pt x="4254500" y="3327782"/>
                  <a:pt x="3298944" y="4291691"/>
                  <a:pt x="2127250" y="4291691"/>
                </a:cubicBezTo>
                <a:cubicBezTo>
                  <a:pt x="2127250" y="4291691"/>
                  <a:pt x="2127250" y="4291691"/>
                  <a:pt x="0" y="4291691"/>
                </a:cubicBezTo>
                <a:cubicBezTo>
                  <a:pt x="0" y="4291691"/>
                  <a:pt x="0" y="4291691"/>
                  <a:pt x="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9490836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 placeholder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>
            <a:spLocks noChangeAspect="1" noChangeArrowheads="1" noTextEdit="1"/>
          </p:cNvSpPr>
          <p:nvPr userDrawn="1"/>
        </p:nvSpPr>
        <p:spPr bwMode="auto"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560703" y="1229376"/>
            <a:ext cx="6631297" cy="4399247"/>
          </a:xfrm>
          <a:custGeom>
            <a:avLst/>
            <a:gdLst>
              <a:gd name="connsiteX0" fmla="*/ 1548892 w 2708821"/>
              <a:gd name="connsiteY0" fmla="*/ 0 h 1797050"/>
              <a:gd name="connsiteX1" fmla="*/ 2478850 w 2708821"/>
              <a:gd name="connsiteY1" fmla="*/ 1472373 h 1797050"/>
              <a:gd name="connsiteX2" fmla="*/ 1654312 w 2708821"/>
              <a:gd name="connsiteY2" fmla="*/ 1797050 h 1797050"/>
              <a:gd name="connsiteX3" fmla="*/ 95597 w 2708821"/>
              <a:gd name="connsiteY3" fmla="*/ 1147696 h 1797050"/>
              <a:gd name="connsiteX4" fmla="*/ 1548892 w 2708821"/>
              <a:gd name="connsiteY4" fmla="*/ 0 h 179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8821" h="1797050">
                <a:moveTo>
                  <a:pt x="1548892" y="0"/>
                </a:moveTo>
                <a:cubicBezTo>
                  <a:pt x="2908061" y="0"/>
                  <a:pt x="2855351" y="879649"/>
                  <a:pt x="2478850" y="1472373"/>
                </a:cubicBezTo>
                <a:cubicBezTo>
                  <a:pt x="2335779" y="1698892"/>
                  <a:pt x="2015753" y="1797050"/>
                  <a:pt x="1654312" y="1797050"/>
                </a:cubicBezTo>
                <a:cubicBezTo>
                  <a:pt x="1066971" y="1797050"/>
                  <a:pt x="362913" y="1536553"/>
                  <a:pt x="95597" y="1147696"/>
                </a:cubicBezTo>
                <a:cubicBezTo>
                  <a:pt x="-333614" y="520993"/>
                  <a:pt x="777064" y="0"/>
                  <a:pt x="1548892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472198962"/>
      </p:ext>
    </p:extLst>
  </p:cSld>
  <p:clrMapOvr>
    <a:masterClrMapping/>
  </p:clrMapOvr>
  <p:transition spd="slow" advTm="1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20142C-3D26-5B10-6CFA-09831AA9F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CFB0C03-00B9-4AB5-E6EE-A9824AE4D4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8D03216-C960-D894-F898-6C0AB15AA3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92D3FCA-0D61-F49A-267D-CD8ECA5954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788A466-58B0-0AA8-2EA6-8FF712F569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38C7003-D6E2-8F4B-2E60-2709B8224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6CB9D3C-40E1-6BB9-A5E6-709D60223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78E0264-A121-9D23-9DFB-3DFA8A2D5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161851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 placeholder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>
            <a:spLocks noChangeAspect="1" noChangeArrowheads="1" noTextEdit="1"/>
          </p:cNvSpPr>
          <p:nvPr userDrawn="1"/>
        </p:nvSpPr>
        <p:spPr bwMode="auto"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 flipH="1">
            <a:off x="7628" y="1229376"/>
            <a:ext cx="6631297" cy="4399247"/>
          </a:xfrm>
          <a:custGeom>
            <a:avLst/>
            <a:gdLst>
              <a:gd name="connsiteX0" fmla="*/ 1548892 w 2708821"/>
              <a:gd name="connsiteY0" fmla="*/ 0 h 1797050"/>
              <a:gd name="connsiteX1" fmla="*/ 2478850 w 2708821"/>
              <a:gd name="connsiteY1" fmla="*/ 1472373 h 1797050"/>
              <a:gd name="connsiteX2" fmla="*/ 1654312 w 2708821"/>
              <a:gd name="connsiteY2" fmla="*/ 1797050 h 1797050"/>
              <a:gd name="connsiteX3" fmla="*/ 95597 w 2708821"/>
              <a:gd name="connsiteY3" fmla="*/ 1147696 h 1797050"/>
              <a:gd name="connsiteX4" fmla="*/ 1548892 w 2708821"/>
              <a:gd name="connsiteY4" fmla="*/ 0 h 179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8821" h="1797050">
                <a:moveTo>
                  <a:pt x="1548892" y="0"/>
                </a:moveTo>
                <a:cubicBezTo>
                  <a:pt x="2908061" y="0"/>
                  <a:pt x="2855351" y="879649"/>
                  <a:pt x="2478850" y="1472373"/>
                </a:cubicBezTo>
                <a:cubicBezTo>
                  <a:pt x="2335779" y="1698892"/>
                  <a:pt x="2015753" y="1797050"/>
                  <a:pt x="1654312" y="1797050"/>
                </a:cubicBezTo>
                <a:cubicBezTo>
                  <a:pt x="1066971" y="1797050"/>
                  <a:pt x="362913" y="1536553"/>
                  <a:pt x="95597" y="1147696"/>
                </a:cubicBezTo>
                <a:cubicBezTo>
                  <a:pt x="-333614" y="520993"/>
                  <a:pt x="777064" y="0"/>
                  <a:pt x="1548892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762784262"/>
      </p:ext>
    </p:extLst>
  </p:cSld>
  <p:clrMapOvr>
    <a:masterClrMapping/>
  </p:clrMapOvr>
  <p:transition spd="slow" advTm="1000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_Info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icture Placeholder 36"/>
          <p:cNvSpPr>
            <a:spLocks noGrp="1"/>
          </p:cNvSpPr>
          <p:nvPr>
            <p:ph type="pic" sz="quarter" idx="10"/>
          </p:nvPr>
        </p:nvSpPr>
        <p:spPr>
          <a:xfrm>
            <a:off x="899394" y="1314066"/>
            <a:ext cx="5403773" cy="5106025"/>
          </a:xfrm>
          <a:custGeom>
            <a:avLst/>
            <a:gdLst>
              <a:gd name="connsiteX0" fmla="*/ 1371374 w 2825194"/>
              <a:gd name="connsiteY0" fmla="*/ 20 h 2669525"/>
              <a:gd name="connsiteX1" fmla="*/ 2479772 w 2825194"/>
              <a:gd name="connsiteY1" fmla="*/ 283879 h 2669525"/>
              <a:gd name="connsiteX2" fmla="*/ 1487024 w 2825194"/>
              <a:gd name="connsiteY2" fmla="*/ 2666430 h 2669525"/>
              <a:gd name="connsiteX3" fmla="*/ 21918 w 2825194"/>
              <a:gd name="connsiteY3" fmla="*/ 636849 h 2669525"/>
              <a:gd name="connsiteX4" fmla="*/ 1371374 w 2825194"/>
              <a:gd name="connsiteY4" fmla="*/ 20 h 266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5194" h="2669525">
                <a:moveTo>
                  <a:pt x="1371374" y="20"/>
                </a:moveTo>
                <a:cubicBezTo>
                  <a:pt x="1753224" y="-1531"/>
                  <a:pt x="2152526" y="85333"/>
                  <a:pt x="2479772" y="283879"/>
                </a:cubicBezTo>
                <a:cubicBezTo>
                  <a:pt x="3416479" y="853445"/>
                  <a:pt x="2231585" y="2538077"/>
                  <a:pt x="1487024" y="2666430"/>
                </a:cubicBezTo>
                <a:cubicBezTo>
                  <a:pt x="1046691" y="2746650"/>
                  <a:pt x="-178233" y="1246526"/>
                  <a:pt x="21918" y="636849"/>
                </a:cubicBezTo>
                <a:cubicBezTo>
                  <a:pt x="147012" y="250788"/>
                  <a:pt x="734956" y="2605"/>
                  <a:pt x="1371374" y="2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50494191"/>
      </p:ext>
    </p:extLst>
  </p:cSld>
  <p:clrMapOvr>
    <a:masterClrMapping/>
  </p:clrMapOvr>
  <p:transition spd="slow" advTm="2000">
    <p:blinds dir="vert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_Info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5795244" y="1314065"/>
            <a:ext cx="5403773" cy="5106025"/>
          </a:xfrm>
          <a:custGeom>
            <a:avLst/>
            <a:gdLst>
              <a:gd name="connsiteX0" fmla="*/ 1371374 w 2825194"/>
              <a:gd name="connsiteY0" fmla="*/ 20 h 2669525"/>
              <a:gd name="connsiteX1" fmla="*/ 2479772 w 2825194"/>
              <a:gd name="connsiteY1" fmla="*/ 283879 h 2669525"/>
              <a:gd name="connsiteX2" fmla="*/ 1487024 w 2825194"/>
              <a:gd name="connsiteY2" fmla="*/ 2666430 h 2669525"/>
              <a:gd name="connsiteX3" fmla="*/ 21918 w 2825194"/>
              <a:gd name="connsiteY3" fmla="*/ 636849 h 2669525"/>
              <a:gd name="connsiteX4" fmla="*/ 1371374 w 2825194"/>
              <a:gd name="connsiteY4" fmla="*/ 20 h 266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5194" h="2669525">
                <a:moveTo>
                  <a:pt x="1371374" y="20"/>
                </a:moveTo>
                <a:cubicBezTo>
                  <a:pt x="1753224" y="-1531"/>
                  <a:pt x="2152526" y="85333"/>
                  <a:pt x="2479772" y="283879"/>
                </a:cubicBezTo>
                <a:cubicBezTo>
                  <a:pt x="3416479" y="853445"/>
                  <a:pt x="2231585" y="2538077"/>
                  <a:pt x="1487024" y="2666430"/>
                </a:cubicBezTo>
                <a:cubicBezTo>
                  <a:pt x="1046691" y="2746650"/>
                  <a:pt x="-178233" y="1246526"/>
                  <a:pt x="21918" y="636849"/>
                </a:cubicBezTo>
                <a:cubicBezTo>
                  <a:pt x="147012" y="250788"/>
                  <a:pt x="734956" y="2605"/>
                  <a:pt x="1371374" y="2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79061127"/>
      </p:ext>
    </p:extLst>
  </p:cSld>
  <p:clrMapOvr>
    <a:masterClrMapping/>
  </p:clrMapOvr>
  <p:transition spd="slow" advTm="2000">
    <p:blinds dir="vert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7067118" y="1269570"/>
            <a:ext cx="4382364" cy="4382365"/>
          </a:xfrm>
          <a:custGeom>
            <a:avLst/>
            <a:gdLst>
              <a:gd name="connsiteX0" fmla="*/ 2191182 w 4382364"/>
              <a:gd name="connsiteY0" fmla="*/ 0 h 4382365"/>
              <a:gd name="connsiteX1" fmla="*/ 4382364 w 4382364"/>
              <a:gd name="connsiteY1" fmla="*/ 2191182 h 4382365"/>
              <a:gd name="connsiteX2" fmla="*/ 2191182 w 4382364"/>
              <a:gd name="connsiteY2" fmla="*/ 4382365 h 4382365"/>
              <a:gd name="connsiteX3" fmla="*/ 0 w 4382364"/>
              <a:gd name="connsiteY3" fmla="*/ 2191182 h 4382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82364" h="4382365">
                <a:moveTo>
                  <a:pt x="2191182" y="0"/>
                </a:moveTo>
                <a:lnTo>
                  <a:pt x="4382364" y="2191182"/>
                </a:lnTo>
                <a:lnTo>
                  <a:pt x="2191182" y="4382365"/>
                </a:lnTo>
                <a:lnTo>
                  <a:pt x="0" y="2191182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50127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6143626" y="2"/>
            <a:ext cx="6048374" cy="6857999"/>
          </a:xfrm>
          <a:custGeom>
            <a:avLst/>
            <a:gdLst>
              <a:gd name="connsiteX0" fmla="*/ 2120378 w 6048374"/>
              <a:gd name="connsiteY0" fmla="*/ 0 h 6857999"/>
              <a:gd name="connsiteX1" fmla="*/ 6048374 w 6048374"/>
              <a:gd name="connsiteY1" fmla="*/ 0 h 6857999"/>
              <a:gd name="connsiteX2" fmla="*/ 3927995 w 6048374"/>
              <a:gd name="connsiteY2" fmla="*/ 6857999 h 6857999"/>
              <a:gd name="connsiteX3" fmla="*/ 0 w 6048374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48374" h="6857999">
                <a:moveTo>
                  <a:pt x="2120378" y="0"/>
                </a:moveTo>
                <a:lnTo>
                  <a:pt x="6048374" y="0"/>
                </a:lnTo>
                <a:lnTo>
                  <a:pt x="3927995" y="6857999"/>
                </a:lnTo>
                <a:lnTo>
                  <a:pt x="0" y="6857999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89126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899032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892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728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39E56F5-4A95-4A54-BE4C-C9CCAC1F3CD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2637569"/>
            <a:ext cx="8899523" cy="4238080"/>
          </a:xfrm>
          <a:custGeom>
            <a:avLst/>
            <a:gdLst>
              <a:gd name="connsiteX0" fmla="*/ 2357804 w 8899523"/>
              <a:gd name="connsiteY0" fmla="*/ 699 h 4238080"/>
              <a:gd name="connsiteX1" fmla="*/ 8899523 w 8899523"/>
              <a:gd name="connsiteY1" fmla="*/ 4219967 h 4238080"/>
              <a:gd name="connsiteX2" fmla="*/ 8878434 w 8899523"/>
              <a:gd name="connsiteY2" fmla="*/ 4238080 h 4238080"/>
              <a:gd name="connsiteX3" fmla="*/ 0 w 8899523"/>
              <a:gd name="connsiteY3" fmla="*/ 4216659 h 4238080"/>
              <a:gd name="connsiteX4" fmla="*/ 0 w 8899523"/>
              <a:gd name="connsiteY4" fmla="*/ 1039371 h 4238080"/>
              <a:gd name="connsiteX5" fmla="*/ 2357804 w 8899523"/>
              <a:gd name="connsiteY5" fmla="*/ 699 h 4238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99523" h="4238080">
                <a:moveTo>
                  <a:pt x="2357804" y="699"/>
                </a:moveTo>
                <a:cubicBezTo>
                  <a:pt x="4753089" y="-62802"/>
                  <a:pt x="4953947" y="4219967"/>
                  <a:pt x="8899523" y="4219967"/>
                </a:cubicBezTo>
                <a:cubicBezTo>
                  <a:pt x="8892646" y="4225952"/>
                  <a:pt x="8885311" y="4232095"/>
                  <a:pt x="8878434" y="4238080"/>
                </a:cubicBezTo>
                <a:lnTo>
                  <a:pt x="0" y="4216659"/>
                </a:lnTo>
                <a:lnTo>
                  <a:pt x="0" y="1039371"/>
                </a:lnTo>
                <a:cubicBezTo>
                  <a:pt x="994095" y="315470"/>
                  <a:pt x="1747240" y="16885"/>
                  <a:pt x="2357804" y="699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831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Mas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id="{26F1FC77-E348-6972-E120-02EFD05F6B5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1513" y="628650"/>
            <a:ext cx="4092575" cy="5465763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4115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61918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CAAB12-D452-A11B-2291-71BB26F2F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BE6E810-A056-13E0-F0B3-2B55AB3F29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7B4E510-9813-1F61-FFC1-DD312DE0E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F91B934-0366-1FE3-3B20-34EB0F124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528963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248803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4801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_Showcas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7" hasCustomPrompt="1"/>
          </p:nvPr>
        </p:nvSpPr>
        <p:spPr>
          <a:xfrm flipH="1">
            <a:off x="0" y="0"/>
            <a:ext cx="6229611" cy="6341065"/>
          </a:xfrm>
          <a:custGeom>
            <a:avLst/>
            <a:gdLst>
              <a:gd name="connsiteX0" fmla="*/ 1261721 w 5331224"/>
              <a:gd name="connsiteY0" fmla="*/ 0 h 5426605"/>
              <a:gd name="connsiteX1" fmla="*/ 5331224 w 5331224"/>
              <a:gd name="connsiteY1" fmla="*/ 0 h 5426605"/>
              <a:gd name="connsiteX2" fmla="*/ 5331224 w 5331224"/>
              <a:gd name="connsiteY2" fmla="*/ 4260264 h 5426605"/>
              <a:gd name="connsiteX3" fmla="*/ 4762871 w 5331224"/>
              <a:gd name="connsiteY3" fmla="*/ 4828618 h 5426605"/>
              <a:gd name="connsiteX4" fmla="*/ 1875533 w 5331224"/>
              <a:gd name="connsiteY4" fmla="*/ 4828618 h 5426605"/>
              <a:gd name="connsiteX5" fmla="*/ 597987 w 5331224"/>
              <a:gd name="connsiteY5" fmla="*/ 3551072 h 5426605"/>
              <a:gd name="connsiteX6" fmla="*/ 597987 w 5331224"/>
              <a:gd name="connsiteY6" fmla="*/ 663734 h 5426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31224" h="5426605">
                <a:moveTo>
                  <a:pt x="1261721" y="0"/>
                </a:moveTo>
                <a:lnTo>
                  <a:pt x="5331224" y="0"/>
                </a:lnTo>
                <a:lnTo>
                  <a:pt x="5331224" y="4260264"/>
                </a:lnTo>
                <a:lnTo>
                  <a:pt x="4762871" y="4828618"/>
                </a:lnTo>
                <a:cubicBezTo>
                  <a:pt x="3965555" y="5625934"/>
                  <a:pt x="2672849" y="5625934"/>
                  <a:pt x="1875533" y="4828618"/>
                </a:cubicBezTo>
                <a:lnTo>
                  <a:pt x="597987" y="3551072"/>
                </a:lnTo>
                <a:cubicBezTo>
                  <a:pt x="-199329" y="2753756"/>
                  <a:pt x="-199329" y="1461050"/>
                  <a:pt x="597987" y="663734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150813759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A8391E-4F52-473B-B033-AC9553F8C98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5372101" cy="6858000"/>
          </a:xfrm>
          <a:pattFill prst="pct5">
            <a:fgClr>
              <a:schemeClr val="bg2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96900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305E358-5B8A-4426-BFC4-5C1C9BE7E9C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BAA69ACC-C45B-461B-9E27-A0F853E7AC6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2F20D183-BF73-42DA-9BD0-5BC0330490B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52210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730432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3431704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132976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8834249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730432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431704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132976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8834249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042668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730432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3431704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132976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8834249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730432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431704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132976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8834249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9" name="Rectangle 4">
            <a:extLst>
              <a:ext uri="{FF2B5EF4-FFF2-40B4-BE49-F238E27FC236}">
                <a16:creationId xmlns:a16="http://schemas.microsoft.com/office/drawing/2014/main" id="{C6067F36-9C8D-9840-9931-D24E3DA4580E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244263" y="6173788"/>
            <a:ext cx="447675" cy="2413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accent2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Poppins" charset="0"/>
              </a:defRPr>
            </a:lvl1pPr>
          </a:lstStyle>
          <a:p>
            <a:pPr>
              <a:defRPr/>
            </a:pPr>
            <a:fld id="{495FC7DF-7707-9845-8231-4E91938DA915}" type="slidenum">
              <a:rPr lang="x-none" altLang="x-none" smtClean="0"/>
              <a:pPr>
                <a:defRPr/>
              </a:pPr>
              <a:t>‹#›</a:t>
            </a:fld>
            <a:endParaRPr lang="x-none" altLang="x-none" dirty="0"/>
          </a:p>
        </p:txBody>
      </p:sp>
    </p:spTree>
    <p:extLst>
      <p:ext uri="{BB962C8B-B14F-4D97-AF65-F5344CB8AC3E}">
        <p14:creationId xmlns:p14="http://schemas.microsoft.com/office/powerpoint/2010/main" val="332639912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73328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020740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контакты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6389225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accent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66394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014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1CDFA11-F3C0-213F-A701-BE5931D1A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DD03B3E-478A-C438-69B5-3A351AEC8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22F6E4B-C207-8345-945C-C4567D821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361294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5A232-5E9B-44C7-9761-B21F3B1D5737}" type="datetime1">
              <a:rPr lang="en-US" smtClean="0"/>
              <a:t>6/9/2024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C429097-1EAB-408C-B6CB-A6AA36B54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4965"/>
            <a:ext cx="10515600" cy="884555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FC1FF99E-FA14-4777-A90B-340EE342E6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006475"/>
            <a:ext cx="10515600" cy="342075"/>
          </a:xfrm>
        </p:spPr>
        <p:txBody>
          <a:bodyPr anchor="b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1600200"/>
            <a:ext cx="12192000" cy="5257800"/>
          </a:xfrm>
          <a:prstGeom prst="rect">
            <a:avLst/>
          </a:prstGeom>
          <a:solidFill>
            <a:schemeClr val="bg2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0" y="1600200"/>
            <a:ext cx="12192000" cy="26289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2703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4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664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5A232-5E9B-44C7-9761-B21F3B1D5737}" type="datetime1">
              <a:rPr lang="en-US" smtClean="0"/>
              <a:t>6/9/2024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C429097-1EAB-408C-B6CB-A6AA36B54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4965"/>
            <a:ext cx="10515600" cy="884555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FC1FF99E-FA14-4777-A90B-340EE342E6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006475"/>
            <a:ext cx="10515600" cy="342075"/>
          </a:xfrm>
        </p:spPr>
        <p:txBody>
          <a:bodyPr anchor="b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1600200"/>
            <a:ext cx="12192000" cy="5257800"/>
          </a:xfrm>
          <a:prstGeom prst="rect">
            <a:avLst/>
          </a:prstGeom>
          <a:solidFill>
            <a:schemeClr val="bg2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68749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4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664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9042400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6198174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3353947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509720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9738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1785256"/>
            <a:ext cx="4064000" cy="304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064000" y="1785256"/>
            <a:ext cx="4064000" cy="304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8128000" y="1785256"/>
            <a:ext cx="4064000" cy="304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0352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4365014" y="3509899"/>
            <a:ext cx="7209184" cy="26921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4365014" y="700437"/>
            <a:ext cx="3525079" cy="26921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8049119" y="700436"/>
            <a:ext cx="3525079" cy="26921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1620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542341" y="700438"/>
            <a:ext cx="7036906" cy="2114526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1668511" y="2907729"/>
            <a:ext cx="4903306" cy="325914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6675941" y="2907729"/>
            <a:ext cx="4903306" cy="325914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5567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2836361" y="1803519"/>
            <a:ext cx="6461222" cy="325914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665858" y="4005398"/>
            <a:ext cx="2341006" cy="2114526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8127080" y="746256"/>
            <a:ext cx="2341006" cy="2114526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4370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027886" y="899886"/>
            <a:ext cx="2714170" cy="5161280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32776" y="899886"/>
            <a:ext cx="2895600" cy="2653211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06546" y="3657600"/>
            <a:ext cx="5921830" cy="2403566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6546" y="899886"/>
            <a:ext cx="2895600" cy="2653211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8045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-1" y="-7"/>
            <a:ext cx="6723530" cy="6858007"/>
          </a:xfrm>
          <a:custGeom>
            <a:avLst/>
            <a:gdLst>
              <a:gd name="connsiteX0" fmla="*/ 6723528 w 6723530"/>
              <a:gd name="connsiteY0" fmla="*/ 6858005 h 6858007"/>
              <a:gd name="connsiteX1" fmla="*/ 6723530 w 6723530"/>
              <a:gd name="connsiteY1" fmla="*/ 6858005 h 6858007"/>
              <a:gd name="connsiteX2" fmla="*/ 6723530 w 6723530"/>
              <a:gd name="connsiteY2" fmla="*/ 6858007 h 6858007"/>
              <a:gd name="connsiteX3" fmla="*/ 1331259 w 6723530"/>
              <a:gd name="connsiteY3" fmla="*/ 5 h 6858007"/>
              <a:gd name="connsiteX4" fmla="*/ 6723530 w 6723530"/>
              <a:gd name="connsiteY4" fmla="*/ 5 h 6858007"/>
              <a:gd name="connsiteX5" fmla="*/ 4168588 w 6723530"/>
              <a:gd name="connsiteY5" fmla="*/ 3429006 h 6858007"/>
              <a:gd name="connsiteX6" fmla="*/ 6723528 w 6723530"/>
              <a:gd name="connsiteY6" fmla="*/ 6858005 h 6858007"/>
              <a:gd name="connsiteX7" fmla="*/ 1331259 w 6723530"/>
              <a:gd name="connsiteY7" fmla="*/ 6858005 h 6858007"/>
              <a:gd name="connsiteX8" fmla="*/ 0 w 6723530"/>
              <a:gd name="connsiteY8" fmla="*/ 0 h 6858007"/>
              <a:gd name="connsiteX9" fmla="*/ 1331258 w 6723530"/>
              <a:gd name="connsiteY9" fmla="*/ 0 h 6858007"/>
              <a:gd name="connsiteX10" fmla="*/ 1331258 w 6723530"/>
              <a:gd name="connsiteY10" fmla="*/ 6858000 h 6858007"/>
              <a:gd name="connsiteX11" fmla="*/ 0 w 6723530"/>
              <a:gd name="connsiteY11" fmla="*/ 6858000 h 6858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23530" h="6858007">
                <a:moveTo>
                  <a:pt x="6723528" y="6858005"/>
                </a:moveTo>
                <a:lnTo>
                  <a:pt x="6723530" y="6858005"/>
                </a:lnTo>
                <a:lnTo>
                  <a:pt x="6723530" y="6858007"/>
                </a:lnTo>
                <a:close/>
                <a:moveTo>
                  <a:pt x="1331259" y="5"/>
                </a:moveTo>
                <a:lnTo>
                  <a:pt x="6723530" y="5"/>
                </a:lnTo>
                <a:lnTo>
                  <a:pt x="4168588" y="3429006"/>
                </a:lnTo>
                <a:lnTo>
                  <a:pt x="6723528" y="6858005"/>
                </a:lnTo>
                <a:lnTo>
                  <a:pt x="1331259" y="6858005"/>
                </a:lnTo>
                <a:close/>
                <a:moveTo>
                  <a:pt x="0" y="0"/>
                </a:moveTo>
                <a:lnTo>
                  <a:pt x="1331258" y="0"/>
                </a:lnTo>
                <a:lnTo>
                  <a:pt x="133125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6647460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5499847" y="0"/>
            <a:ext cx="6692154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91316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95216A-A9A2-BBCA-A233-C7F9978B6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7924241-A842-F57C-7D7D-CB10231D4B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725BF33-793B-0DF4-CDEE-3A7B0A392E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EA80258-9448-E119-BAFF-831507963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9EA955E-66E2-475C-F7FE-EB466E31A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7172BF6-1FAB-5FDF-C171-8C7961B4E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949865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6344861" y="0"/>
            <a:ext cx="3525280" cy="3039035"/>
          </a:xfrm>
          <a:custGeom>
            <a:avLst/>
            <a:gdLst>
              <a:gd name="connsiteX0" fmla="*/ 0 w 3525280"/>
              <a:gd name="connsiteY0" fmla="*/ 0 h 3039035"/>
              <a:gd name="connsiteX1" fmla="*/ 3525280 w 3525280"/>
              <a:gd name="connsiteY1" fmla="*/ 0 h 3039035"/>
              <a:gd name="connsiteX2" fmla="*/ 1762640 w 3525280"/>
              <a:gd name="connsiteY2" fmla="*/ 3039035 h 3039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25280" h="3039035">
                <a:moveTo>
                  <a:pt x="0" y="0"/>
                </a:moveTo>
                <a:lnTo>
                  <a:pt x="3525280" y="0"/>
                </a:lnTo>
                <a:lnTo>
                  <a:pt x="1762640" y="3039035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1"/>
          </p:nvPr>
        </p:nvSpPr>
        <p:spPr>
          <a:xfrm>
            <a:off x="6344860" y="1949824"/>
            <a:ext cx="5693484" cy="4908176"/>
          </a:xfrm>
          <a:custGeom>
            <a:avLst/>
            <a:gdLst>
              <a:gd name="connsiteX0" fmla="*/ 2846742 w 5693484"/>
              <a:gd name="connsiteY0" fmla="*/ 0 h 4908176"/>
              <a:gd name="connsiteX1" fmla="*/ 5693484 w 5693484"/>
              <a:gd name="connsiteY1" fmla="*/ 4908176 h 4908176"/>
              <a:gd name="connsiteX2" fmla="*/ 0 w 5693484"/>
              <a:gd name="connsiteY2" fmla="*/ 4908176 h 4908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93484" h="4908176">
                <a:moveTo>
                  <a:pt x="2846742" y="0"/>
                </a:moveTo>
                <a:lnTo>
                  <a:pt x="5693484" y="4908176"/>
                </a:lnTo>
                <a:lnTo>
                  <a:pt x="0" y="490817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0794828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/>
          <p:cNvSpPr>
            <a:spLocks noGrp="1"/>
          </p:cNvSpPr>
          <p:nvPr>
            <p:ph type="pic" sz="quarter" idx="12"/>
          </p:nvPr>
        </p:nvSpPr>
        <p:spPr>
          <a:xfrm>
            <a:off x="4578812" y="3563471"/>
            <a:ext cx="2852927" cy="2459420"/>
          </a:xfrm>
          <a:custGeom>
            <a:avLst/>
            <a:gdLst>
              <a:gd name="connsiteX0" fmla="*/ 0 w 2852927"/>
              <a:gd name="connsiteY0" fmla="*/ 0 h 2459420"/>
              <a:gd name="connsiteX1" fmla="*/ 2852927 w 2852927"/>
              <a:gd name="connsiteY1" fmla="*/ 0 h 2459420"/>
              <a:gd name="connsiteX2" fmla="*/ 1426463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0" y="0"/>
                </a:moveTo>
                <a:lnTo>
                  <a:pt x="2852927" y="0"/>
                </a:lnTo>
                <a:lnTo>
                  <a:pt x="1426463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3"/>
          </p:nvPr>
        </p:nvSpPr>
        <p:spPr>
          <a:xfrm>
            <a:off x="6492776" y="3778623"/>
            <a:ext cx="2852927" cy="2459420"/>
          </a:xfrm>
          <a:custGeom>
            <a:avLst/>
            <a:gdLst>
              <a:gd name="connsiteX0" fmla="*/ 1426464 w 2852927"/>
              <a:gd name="connsiteY0" fmla="*/ 0 h 2459420"/>
              <a:gd name="connsiteX1" fmla="*/ 2852927 w 2852927"/>
              <a:gd name="connsiteY1" fmla="*/ 2459420 h 2459420"/>
              <a:gd name="connsiteX2" fmla="*/ 0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1426464" y="0"/>
                </a:moveTo>
                <a:lnTo>
                  <a:pt x="2852927" y="2459420"/>
                </a:lnTo>
                <a:lnTo>
                  <a:pt x="0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4"/>
          </p:nvPr>
        </p:nvSpPr>
        <p:spPr>
          <a:xfrm>
            <a:off x="8406739" y="3563470"/>
            <a:ext cx="2852927" cy="2459420"/>
          </a:xfrm>
          <a:custGeom>
            <a:avLst/>
            <a:gdLst>
              <a:gd name="connsiteX0" fmla="*/ 0 w 2852927"/>
              <a:gd name="connsiteY0" fmla="*/ 0 h 2459420"/>
              <a:gd name="connsiteX1" fmla="*/ 2852927 w 2852927"/>
              <a:gd name="connsiteY1" fmla="*/ 0 h 2459420"/>
              <a:gd name="connsiteX2" fmla="*/ 1426463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0" y="0"/>
                </a:moveTo>
                <a:lnTo>
                  <a:pt x="2852927" y="0"/>
                </a:lnTo>
                <a:lnTo>
                  <a:pt x="1426463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0"/>
          </p:nvPr>
        </p:nvSpPr>
        <p:spPr>
          <a:xfrm>
            <a:off x="750885" y="3563471"/>
            <a:ext cx="2852927" cy="2459420"/>
          </a:xfrm>
          <a:custGeom>
            <a:avLst/>
            <a:gdLst>
              <a:gd name="connsiteX0" fmla="*/ 0 w 2852927"/>
              <a:gd name="connsiteY0" fmla="*/ 0 h 2459420"/>
              <a:gd name="connsiteX1" fmla="*/ 2852927 w 2852927"/>
              <a:gd name="connsiteY1" fmla="*/ 0 h 2459420"/>
              <a:gd name="connsiteX2" fmla="*/ 1426463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0" y="0"/>
                </a:moveTo>
                <a:lnTo>
                  <a:pt x="2852927" y="0"/>
                </a:lnTo>
                <a:lnTo>
                  <a:pt x="1426463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1"/>
          </p:nvPr>
        </p:nvSpPr>
        <p:spPr>
          <a:xfrm>
            <a:off x="2664849" y="3778623"/>
            <a:ext cx="2852927" cy="2459420"/>
          </a:xfrm>
          <a:custGeom>
            <a:avLst/>
            <a:gdLst>
              <a:gd name="connsiteX0" fmla="*/ 1426464 w 2852927"/>
              <a:gd name="connsiteY0" fmla="*/ 0 h 2459420"/>
              <a:gd name="connsiteX1" fmla="*/ 2852927 w 2852927"/>
              <a:gd name="connsiteY1" fmla="*/ 2459420 h 2459420"/>
              <a:gd name="connsiteX2" fmla="*/ 0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1426464" y="0"/>
                </a:moveTo>
                <a:lnTo>
                  <a:pt x="2852927" y="2459420"/>
                </a:lnTo>
                <a:lnTo>
                  <a:pt x="0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7640570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6995886" cy="6858000"/>
          </a:xfrm>
          <a:custGeom>
            <a:avLst/>
            <a:gdLst>
              <a:gd name="connsiteX0" fmla="*/ 0 w 6995886"/>
              <a:gd name="connsiteY0" fmla="*/ 0 h 6858000"/>
              <a:gd name="connsiteX1" fmla="*/ 3335005 w 6995886"/>
              <a:gd name="connsiteY1" fmla="*/ 0 h 6858000"/>
              <a:gd name="connsiteX2" fmla="*/ 3338946 w 6995886"/>
              <a:gd name="connsiteY2" fmla="*/ 0 h 6858000"/>
              <a:gd name="connsiteX3" fmla="*/ 6995886 w 6995886"/>
              <a:gd name="connsiteY3" fmla="*/ 0 h 6858000"/>
              <a:gd name="connsiteX4" fmla="*/ 3802211 w 6995886"/>
              <a:gd name="connsiteY4" fmla="*/ 6858000 h 6858000"/>
              <a:gd name="connsiteX5" fmla="*/ 3338946 w 6995886"/>
              <a:gd name="connsiteY5" fmla="*/ 6858000 h 6858000"/>
              <a:gd name="connsiteX6" fmla="*/ 141330 w 6995886"/>
              <a:gd name="connsiteY6" fmla="*/ 6858000 h 6858000"/>
              <a:gd name="connsiteX7" fmla="*/ 0 w 6995886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95886" h="6858000">
                <a:moveTo>
                  <a:pt x="0" y="0"/>
                </a:moveTo>
                <a:lnTo>
                  <a:pt x="3335005" y="0"/>
                </a:lnTo>
                <a:lnTo>
                  <a:pt x="3338946" y="0"/>
                </a:lnTo>
                <a:lnTo>
                  <a:pt x="6995886" y="0"/>
                </a:lnTo>
                <a:lnTo>
                  <a:pt x="3802211" y="6858000"/>
                </a:lnTo>
                <a:lnTo>
                  <a:pt x="3338946" y="6858000"/>
                </a:lnTo>
                <a:lnTo>
                  <a:pt x="14133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9618168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3018971"/>
          </a:xfrm>
          <a:custGeom>
            <a:avLst/>
            <a:gdLst>
              <a:gd name="connsiteX0" fmla="*/ 0 w 12192000"/>
              <a:gd name="connsiteY0" fmla="*/ 0 h 3018971"/>
              <a:gd name="connsiteX1" fmla="*/ 12192000 w 12192000"/>
              <a:gd name="connsiteY1" fmla="*/ 0 h 3018971"/>
              <a:gd name="connsiteX2" fmla="*/ 12192000 w 12192000"/>
              <a:gd name="connsiteY2" fmla="*/ 2133298 h 3018971"/>
              <a:gd name="connsiteX3" fmla="*/ 6096000 w 12192000"/>
              <a:gd name="connsiteY3" fmla="*/ 3018971 h 3018971"/>
              <a:gd name="connsiteX4" fmla="*/ 0 w 12192000"/>
              <a:gd name="connsiteY4" fmla="*/ 2133298 h 3018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3018971">
                <a:moveTo>
                  <a:pt x="0" y="0"/>
                </a:moveTo>
                <a:lnTo>
                  <a:pt x="12192000" y="0"/>
                </a:lnTo>
                <a:lnTo>
                  <a:pt x="12192000" y="2133298"/>
                </a:lnTo>
                <a:lnTo>
                  <a:pt x="6096000" y="3018971"/>
                </a:lnTo>
                <a:lnTo>
                  <a:pt x="0" y="213329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9698478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74287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8034558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979886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5304936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066971" y="75474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9016811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1"/>
          </p:nvPr>
        </p:nvSpPr>
        <p:spPr>
          <a:xfrm>
            <a:off x="736599" y="3403600"/>
            <a:ext cx="2575960" cy="3454400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2"/>
          </p:nvPr>
        </p:nvSpPr>
        <p:spPr>
          <a:xfrm>
            <a:off x="3515557" y="2619829"/>
            <a:ext cx="2575960" cy="3258457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3"/>
          </p:nvPr>
        </p:nvSpPr>
        <p:spPr>
          <a:xfrm>
            <a:off x="736599" y="0"/>
            <a:ext cx="2575960" cy="754742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3515557" y="-1"/>
            <a:ext cx="2575960" cy="2394857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5"/>
          </p:nvPr>
        </p:nvSpPr>
        <p:spPr>
          <a:xfrm>
            <a:off x="3515557" y="6103258"/>
            <a:ext cx="2575960" cy="754742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0"/>
          </p:nvPr>
        </p:nvSpPr>
        <p:spPr>
          <a:xfrm>
            <a:off x="736599" y="972456"/>
            <a:ext cx="2575960" cy="2249714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534059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649150" y="1345538"/>
            <a:ext cx="4128825" cy="4128825"/>
          </a:xfrm>
          <a:custGeom>
            <a:avLst/>
            <a:gdLst>
              <a:gd name="connsiteX0" fmla="*/ 2064413 w 4128825"/>
              <a:gd name="connsiteY0" fmla="*/ 0 h 4128825"/>
              <a:gd name="connsiteX1" fmla="*/ 4128825 w 4128825"/>
              <a:gd name="connsiteY1" fmla="*/ 2064413 h 4128825"/>
              <a:gd name="connsiteX2" fmla="*/ 2064413 w 4128825"/>
              <a:gd name="connsiteY2" fmla="*/ 4128825 h 4128825"/>
              <a:gd name="connsiteX3" fmla="*/ 0 w 4128825"/>
              <a:gd name="connsiteY3" fmla="*/ 2064413 h 4128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28825" h="4128825">
                <a:moveTo>
                  <a:pt x="2064413" y="0"/>
                </a:moveTo>
                <a:lnTo>
                  <a:pt x="4128825" y="2064413"/>
                </a:lnTo>
                <a:lnTo>
                  <a:pt x="2064413" y="4128825"/>
                </a:lnTo>
                <a:lnTo>
                  <a:pt x="0" y="206441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905747" y="380649"/>
            <a:ext cx="6058602" cy="6058602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4565973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508000" y="749299"/>
            <a:ext cx="5359400" cy="5359400"/>
          </a:xfrm>
          <a:custGeom>
            <a:avLst/>
            <a:gdLst>
              <a:gd name="connsiteX0" fmla="*/ 2679700 w 5359400"/>
              <a:gd name="connsiteY0" fmla="*/ 0 h 5359400"/>
              <a:gd name="connsiteX1" fmla="*/ 5359400 w 5359400"/>
              <a:gd name="connsiteY1" fmla="*/ 2679700 h 5359400"/>
              <a:gd name="connsiteX2" fmla="*/ 2679700 w 5359400"/>
              <a:gd name="connsiteY2" fmla="*/ 5359400 h 5359400"/>
              <a:gd name="connsiteX3" fmla="*/ 0 w 5359400"/>
              <a:gd name="connsiteY3" fmla="*/ 2679700 h 535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59400" h="5359400">
                <a:moveTo>
                  <a:pt x="2679700" y="0"/>
                </a:moveTo>
                <a:lnTo>
                  <a:pt x="5359400" y="2679700"/>
                </a:lnTo>
                <a:lnTo>
                  <a:pt x="2679700" y="5359400"/>
                </a:lnTo>
                <a:lnTo>
                  <a:pt x="0" y="26797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08000" y="0"/>
            <a:ext cx="5359400" cy="6858000"/>
          </a:xfrm>
          <a:custGeom>
            <a:avLst/>
            <a:gdLst>
              <a:gd name="connsiteX0" fmla="*/ 0 w 5359400"/>
              <a:gd name="connsiteY0" fmla="*/ 0 h 6858000"/>
              <a:gd name="connsiteX1" fmla="*/ 2003425 w 5359400"/>
              <a:gd name="connsiteY1" fmla="*/ 0 h 6858000"/>
              <a:gd name="connsiteX2" fmla="*/ 2322513 w 5359400"/>
              <a:gd name="connsiteY2" fmla="*/ 0 h 6858000"/>
              <a:gd name="connsiteX3" fmla="*/ 5359400 w 5359400"/>
              <a:gd name="connsiteY3" fmla="*/ 0 h 6858000"/>
              <a:gd name="connsiteX4" fmla="*/ 5359400 w 5359400"/>
              <a:gd name="connsiteY4" fmla="*/ 6858000 h 6858000"/>
              <a:gd name="connsiteX5" fmla="*/ 0 w 535940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9400" h="6858000">
                <a:moveTo>
                  <a:pt x="0" y="0"/>
                </a:moveTo>
                <a:lnTo>
                  <a:pt x="2003425" y="0"/>
                </a:lnTo>
                <a:lnTo>
                  <a:pt x="2322513" y="0"/>
                </a:lnTo>
                <a:lnTo>
                  <a:pt x="5359400" y="0"/>
                </a:lnTo>
                <a:lnTo>
                  <a:pt x="5359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92136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776512-C077-E62E-68C7-113CB0EF2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3A3051F-EEB7-FA49-A9EA-65634D9E09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BAA56BB-8004-FC24-FEBA-9A79BE71D4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79EDD09-DB39-8D89-E6CA-B20896E01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3C5BDF0-2491-E138-B797-BCFE0E38D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7D64DD4-E39B-26CB-47B1-9F13C6774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488394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5248729" y="2686050"/>
            <a:ext cx="3009900" cy="3009900"/>
          </a:xfrm>
          <a:custGeom>
            <a:avLst/>
            <a:gdLst>
              <a:gd name="connsiteX0" fmla="*/ 1504950 w 3009900"/>
              <a:gd name="connsiteY0" fmla="*/ 0 h 3009900"/>
              <a:gd name="connsiteX1" fmla="*/ 3009900 w 3009900"/>
              <a:gd name="connsiteY1" fmla="*/ 1504950 h 3009900"/>
              <a:gd name="connsiteX2" fmla="*/ 1504950 w 3009900"/>
              <a:gd name="connsiteY2" fmla="*/ 3009900 h 3009900"/>
              <a:gd name="connsiteX3" fmla="*/ 0 w 3009900"/>
              <a:gd name="connsiteY3" fmla="*/ 150495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900" h="3009900">
                <a:moveTo>
                  <a:pt x="1504950" y="0"/>
                </a:moveTo>
                <a:lnTo>
                  <a:pt x="3009900" y="1504950"/>
                </a:lnTo>
                <a:lnTo>
                  <a:pt x="1504950" y="3009900"/>
                </a:lnTo>
                <a:lnTo>
                  <a:pt x="0" y="15049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8772979" y="2686050"/>
            <a:ext cx="3009900" cy="3009900"/>
          </a:xfrm>
          <a:custGeom>
            <a:avLst/>
            <a:gdLst>
              <a:gd name="connsiteX0" fmla="*/ 1504950 w 3009900"/>
              <a:gd name="connsiteY0" fmla="*/ 0 h 3009900"/>
              <a:gd name="connsiteX1" fmla="*/ 3009900 w 3009900"/>
              <a:gd name="connsiteY1" fmla="*/ 1504950 h 3009900"/>
              <a:gd name="connsiteX2" fmla="*/ 1504950 w 3009900"/>
              <a:gd name="connsiteY2" fmla="*/ 3009900 h 3009900"/>
              <a:gd name="connsiteX3" fmla="*/ 0 w 3009900"/>
              <a:gd name="connsiteY3" fmla="*/ 150495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900" h="3009900">
                <a:moveTo>
                  <a:pt x="1504950" y="0"/>
                </a:moveTo>
                <a:lnTo>
                  <a:pt x="3009900" y="1504950"/>
                </a:lnTo>
                <a:lnTo>
                  <a:pt x="1504950" y="3009900"/>
                </a:lnTo>
                <a:lnTo>
                  <a:pt x="0" y="15049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7039429" y="876299"/>
            <a:ext cx="3009900" cy="3009900"/>
          </a:xfrm>
          <a:custGeom>
            <a:avLst/>
            <a:gdLst>
              <a:gd name="connsiteX0" fmla="*/ 1504950 w 3009900"/>
              <a:gd name="connsiteY0" fmla="*/ 0 h 3009900"/>
              <a:gd name="connsiteX1" fmla="*/ 3009900 w 3009900"/>
              <a:gd name="connsiteY1" fmla="*/ 1504950 h 3009900"/>
              <a:gd name="connsiteX2" fmla="*/ 1504950 w 3009900"/>
              <a:gd name="connsiteY2" fmla="*/ 3009900 h 3009900"/>
              <a:gd name="connsiteX3" fmla="*/ 0 w 3009900"/>
              <a:gd name="connsiteY3" fmla="*/ 150495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900" h="3009900">
                <a:moveTo>
                  <a:pt x="1504950" y="0"/>
                </a:moveTo>
                <a:lnTo>
                  <a:pt x="3009900" y="1504950"/>
                </a:lnTo>
                <a:lnTo>
                  <a:pt x="1504950" y="3009900"/>
                </a:lnTo>
                <a:lnTo>
                  <a:pt x="0" y="15049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8581354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6762750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3211637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9294268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76514" y="457199"/>
            <a:ext cx="5448300" cy="5448300"/>
          </a:xfrm>
          <a:custGeom>
            <a:avLst/>
            <a:gdLst>
              <a:gd name="connsiteX0" fmla="*/ 2724150 w 5448300"/>
              <a:gd name="connsiteY0" fmla="*/ 0 h 5448300"/>
              <a:gd name="connsiteX1" fmla="*/ 5448300 w 5448300"/>
              <a:gd name="connsiteY1" fmla="*/ 2724150 h 5448300"/>
              <a:gd name="connsiteX2" fmla="*/ 2724150 w 5448300"/>
              <a:gd name="connsiteY2" fmla="*/ 5448300 h 5448300"/>
              <a:gd name="connsiteX3" fmla="*/ 0 w 5448300"/>
              <a:gd name="connsiteY3" fmla="*/ 272415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48300" h="5448300">
                <a:moveTo>
                  <a:pt x="2724150" y="0"/>
                </a:moveTo>
                <a:lnTo>
                  <a:pt x="5448300" y="2724150"/>
                </a:lnTo>
                <a:lnTo>
                  <a:pt x="2724150" y="5448300"/>
                </a:lnTo>
                <a:lnTo>
                  <a:pt x="0" y="27241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8414726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5867401" y="-1"/>
            <a:ext cx="6324599" cy="6168571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6481297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93485" y="3265714"/>
            <a:ext cx="3643085" cy="291737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8055430" y="3265713"/>
            <a:ext cx="3643085" cy="291737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412344" y="348342"/>
            <a:ext cx="3367314" cy="5834743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2469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71890" y="241139"/>
            <a:ext cx="41549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1FF971EA-3A6D-44E0-AE21-1C9457776B3F}" type="slidenum">
              <a:rPr lang="en-US" sz="1200" b="1" smtClean="0">
                <a:solidFill>
                  <a:schemeClr val="bg1"/>
                </a:solidFill>
                <a:latin typeface="Georgia" panose="02040502050405020303" pitchFamily="18" charset="0"/>
              </a:rPr>
              <a:pPr algn="ctr"/>
              <a:t>‹#›</a:t>
            </a:fld>
            <a:endParaRPr lang="en-US" sz="11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51438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Рисунок 2">
            <a:extLst>
              <a:ext uri="{FF2B5EF4-FFF2-40B4-BE49-F238E27FC236}">
                <a16:creationId xmlns:a16="http://schemas.microsoft.com/office/drawing/2014/main" id="{4D12194C-B1C4-2375-BB46-33C16DEBEFC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011363" y="1685925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3" name="Рисунок 2">
            <a:extLst>
              <a:ext uri="{FF2B5EF4-FFF2-40B4-BE49-F238E27FC236}">
                <a16:creationId xmlns:a16="http://schemas.microsoft.com/office/drawing/2014/main" id="{FC150834-A6A4-A11C-84BC-5EB64D5643E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811196" y="1685925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4" name="Рисунок 2">
            <a:extLst>
              <a:ext uri="{FF2B5EF4-FFF2-40B4-BE49-F238E27FC236}">
                <a16:creationId xmlns:a16="http://schemas.microsoft.com/office/drawing/2014/main" id="{B479CFBE-8A9F-7AB5-A8EE-CAD3B1A55CE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680326" y="1685925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5" name="Рисунок 2">
            <a:extLst>
              <a:ext uri="{FF2B5EF4-FFF2-40B4-BE49-F238E27FC236}">
                <a16:creationId xmlns:a16="http://schemas.microsoft.com/office/drawing/2014/main" id="{BEAB0D5A-F638-A9C9-2485-137CEACCE56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2011363" y="4016591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6" name="Рисунок 2">
            <a:extLst>
              <a:ext uri="{FF2B5EF4-FFF2-40B4-BE49-F238E27FC236}">
                <a16:creationId xmlns:a16="http://schemas.microsoft.com/office/drawing/2014/main" id="{F49E63DE-F0C3-C784-8FF6-3813ABE368B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811196" y="4127500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7" name="Рисунок 2">
            <a:extLst>
              <a:ext uri="{FF2B5EF4-FFF2-40B4-BE49-F238E27FC236}">
                <a16:creationId xmlns:a16="http://schemas.microsoft.com/office/drawing/2014/main" id="{9DE4C23C-682D-A3B2-8BDD-DD636FA50E8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680326" y="4127500"/>
            <a:ext cx="2500313" cy="208915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233424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5C2939D0-6891-4E6E-9931-F9C613458C5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837555" y="2887345"/>
            <a:ext cx="2832100" cy="3970655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36A878E-DAF9-4CFF-8CBC-60EAE1986D5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35680" y="0"/>
            <a:ext cx="2832100" cy="3970655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3190412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987B4-6395-0B64-1E91-0F95EB2E31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4DB525-7498-3733-7B28-6AEE4DEBF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9A564-8B42-77FB-6630-A8350DB0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C7D3B-EAFD-6A52-9087-A06FD5B12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F4CF2-BA3E-717D-B823-0A757F674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168846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3.xml"/><Relationship Id="rId20" Type="http://schemas.openxmlformats.org/officeDocument/2006/relationships/slideLayout" Target="../slideLayouts/slideLayout31.xml"/><Relationship Id="rId21" Type="http://schemas.openxmlformats.org/officeDocument/2006/relationships/slideLayout" Target="../slideLayouts/slideLayout32.xml"/><Relationship Id="rId22" Type="http://schemas.openxmlformats.org/officeDocument/2006/relationships/slideLayout" Target="../slideLayouts/slideLayout33.xml"/><Relationship Id="rId23" Type="http://schemas.openxmlformats.org/officeDocument/2006/relationships/slideLayout" Target="../slideLayouts/slideLayout34.xml"/><Relationship Id="rId24" Type="http://schemas.openxmlformats.org/officeDocument/2006/relationships/slideLayout" Target="../slideLayouts/slideLayout35.xml"/><Relationship Id="rId25" Type="http://schemas.openxmlformats.org/officeDocument/2006/relationships/slideLayout" Target="../slideLayouts/slideLayout36.xml"/><Relationship Id="rId26" Type="http://schemas.openxmlformats.org/officeDocument/2006/relationships/slideLayout" Target="../slideLayouts/slideLayout37.xml"/><Relationship Id="rId27" Type="http://schemas.openxmlformats.org/officeDocument/2006/relationships/slideLayout" Target="../slideLayouts/slideLayout38.xml"/><Relationship Id="rId28" Type="http://schemas.openxmlformats.org/officeDocument/2006/relationships/slideLayout" Target="../slideLayouts/slideLayout39.xml"/><Relationship Id="rId29" Type="http://schemas.openxmlformats.org/officeDocument/2006/relationships/slideLayout" Target="../slideLayouts/slideLayout40.xml"/><Relationship Id="rId3" Type="http://schemas.openxmlformats.org/officeDocument/2006/relationships/slideLayout" Target="../slideLayouts/slideLayout14.xml"/><Relationship Id="rId30" Type="http://schemas.openxmlformats.org/officeDocument/2006/relationships/slideLayout" Target="../slideLayouts/slideLayout41.xml"/><Relationship Id="rId31" Type="http://schemas.openxmlformats.org/officeDocument/2006/relationships/slideLayout" Target="../slideLayouts/slideLayout42.xml"/><Relationship Id="rId32" Type="http://schemas.openxmlformats.org/officeDocument/2006/relationships/slideLayout" Target="../slideLayouts/slideLayout43.xml"/><Relationship Id="rId33" Type="http://schemas.openxmlformats.org/officeDocument/2006/relationships/slideLayout" Target="../slideLayouts/slideLayout44.xml"/><Relationship Id="rId34" Type="http://schemas.openxmlformats.org/officeDocument/2006/relationships/slideLayout" Target="../slideLayouts/slideLayout45.xml"/><Relationship Id="rId35" Type="http://schemas.openxmlformats.org/officeDocument/2006/relationships/slideLayout" Target="../slideLayouts/slideLayout46.xml"/><Relationship Id="rId36" Type="http://schemas.openxmlformats.org/officeDocument/2006/relationships/slideLayout" Target="../slideLayouts/slideLayout47.xml"/><Relationship Id="rId37" Type="http://schemas.openxmlformats.org/officeDocument/2006/relationships/slideLayout" Target="../slideLayouts/slideLayout48.xml"/><Relationship Id="rId38" Type="http://schemas.openxmlformats.org/officeDocument/2006/relationships/slideLayout" Target="../slideLayouts/slideLayout49.xml"/><Relationship Id="rId39" Type="http://schemas.openxmlformats.org/officeDocument/2006/relationships/slideLayout" Target="../slideLayouts/slideLayout50.xml"/><Relationship Id="rId4" Type="http://schemas.openxmlformats.org/officeDocument/2006/relationships/slideLayout" Target="../slideLayouts/slideLayout15.xml"/><Relationship Id="rId40" Type="http://schemas.openxmlformats.org/officeDocument/2006/relationships/slideLayout" Target="../slideLayouts/slideLayout51.xml"/><Relationship Id="rId41" Type="http://schemas.openxmlformats.org/officeDocument/2006/relationships/slideLayout" Target="../slideLayouts/slideLayout52.xml"/><Relationship Id="rId42" Type="http://schemas.openxmlformats.org/officeDocument/2006/relationships/slideLayout" Target="../slideLayouts/slideLayout53.xml"/><Relationship Id="rId43" Type="http://schemas.openxmlformats.org/officeDocument/2006/relationships/slideLayout" Target="../slideLayouts/slideLayout54.xml"/><Relationship Id="rId44" Type="http://schemas.openxmlformats.org/officeDocument/2006/relationships/slideLayout" Target="../slideLayouts/slideLayout55.xml"/><Relationship Id="rId45" Type="http://schemas.openxmlformats.org/officeDocument/2006/relationships/slideLayout" Target="../slideLayouts/slideLayout56.xml"/><Relationship Id="rId46" Type="http://schemas.openxmlformats.org/officeDocument/2006/relationships/slideLayout" Target="../slideLayouts/slideLayout57.xml"/><Relationship Id="rId47" Type="http://schemas.openxmlformats.org/officeDocument/2006/relationships/slideLayout" Target="../slideLayouts/slideLayout58.xml"/><Relationship Id="rId48" Type="http://schemas.openxmlformats.org/officeDocument/2006/relationships/slideLayout" Target="../slideLayouts/slideLayout59.xml"/><Relationship Id="rId49" Type="http://schemas.openxmlformats.org/officeDocument/2006/relationships/slideLayout" Target="../slideLayouts/slideLayout60.xml"/><Relationship Id="rId5" Type="http://schemas.openxmlformats.org/officeDocument/2006/relationships/slideLayout" Target="../slideLayouts/slideLayout16.xml"/><Relationship Id="rId50" Type="http://schemas.openxmlformats.org/officeDocument/2006/relationships/slideLayout" Target="../slideLayouts/slideLayout61.xml"/><Relationship Id="rId51" Type="http://schemas.openxmlformats.org/officeDocument/2006/relationships/slideLayout" Target="../slideLayouts/slideLayout62.xml"/><Relationship Id="rId52" Type="http://schemas.openxmlformats.org/officeDocument/2006/relationships/slideLayout" Target="../slideLayouts/slideLayout63.xml"/><Relationship Id="rId53" Type="http://schemas.openxmlformats.org/officeDocument/2006/relationships/slideLayout" Target="../slideLayouts/slideLayout64.xml"/><Relationship Id="rId54" Type="http://schemas.openxmlformats.org/officeDocument/2006/relationships/slideLayout" Target="../slideLayouts/slideLayout65.xml"/><Relationship Id="rId55" Type="http://schemas.openxmlformats.org/officeDocument/2006/relationships/slideLayout" Target="../slideLayouts/slideLayout66.xml"/><Relationship Id="rId56" Type="http://schemas.openxmlformats.org/officeDocument/2006/relationships/slideLayout" Target="../slideLayouts/slideLayout67.xml"/><Relationship Id="rId57" Type="http://schemas.openxmlformats.org/officeDocument/2006/relationships/slideLayout" Target="../slideLayouts/slideLayout68.xml"/><Relationship Id="rId58" Type="http://schemas.openxmlformats.org/officeDocument/2006/relationships/slideLayout" Target="../slideLayouts/slideLayout69.xml"/><Relationship Id="rId59" Type="http://schemas.openxmlformats.org/officeDocument/2006/relationships/slideLayout" Target="../slideLayouts/slideLayout70.xml"/><Relationship Id="rId6" Type="http://schemas.openxmlformats.org/officeDocument/2006/relationships/slideLayout" Target="../slideLayouts/slideLayout17.xml"/><Relationship Id="rId60" Type="http://schemas.openxmlformats.org/officeDocument/2006/relationships/slideLayout" Target="../slideLayouts/slideLayout71.xml"/><Relationship Id="rId61" Type="http://schemas.openxmlformats.org/officeDocument/2006/relationships/slideLayout" Target="../slideLayouts/slideLayout72.xml"/><Relationship Id="rId62" Type="http://schemas.openxmlformats.org/officeDocument/2006/relationships/slideLayout" Target="../slideLayouts/slideLayout73.xml"/><Relationship Id="rId63" Type="http://schemas.openxmlformats.org/officeDocument/2006/relationships/slideLayout" Target="../slideLayouts/slideLayout74.xml"/><Relationship Id="rId64" Type="http://schemas.openxmlformats.org/officeDocument/2006/relationships/slideLayout" Target="../slideLayouts/slideLayout75.xml"/><Relationship Id="rId65" Type="http://schemas.openxmlformats.org/officeDocument/2006/relationships/slideLayout" Target="../slideLayouts/slideLayout76.xml"/><Relationship Id="rId66" Type="http://schemas.openxmlformats.org/officeDocument/2006/relationships/slideLayout" Target="../slideLayouts/slideLayout77.xml"/><Relationship Id="rId67" Type="http://schemas.openxmlformats.org/officeDocument/2006/relationships/slideLayout" Target="../slideLayouts/slideLayout78.xml"/><Relationship Id="rId68" Type="http://schemas.openxmlformats.org/officeDocument/2006/relationships/slideLayout" Target="../slideLayouts/slideLayout79.xml"/><Relationship Id="rId69" Type="http://schemas.openxmlformats.org/officeDocument/2006/relationships/slideLayout" Target="../slideLayouts/slideLayout80.xml"/><Relationship Id="rId7" Type="http://schemas.openxmlformats.org/officeDocument/2006/relationships/slideLayout" Target="../slideLayouts/slideLayout18.xml"/><Relationship Id="rId70" Type="http://schemas.openxmlformats.org/officeDocument/2006/relationships/slideLayout" Target="../slideLayouts/slideLayout81.xml"/><Relationship Id="rId71" Type="http://schemas.openxmlformats.org/officeDocument/2006/relationships/slideLayout" Target="../slideLayouts/slideLayout82.xml"/><Relationship Id="rId72" Type="http://schemas.openxmlformats.org/officeDocument/2006/relationships/slideLayout" Target="../slideLayouts/slideLayout83.xml"/><Relationship Id="rId73" Type="http://schemas.openxmlformats.org/officeDocument/2006/relationships/slideLayout" Target="../slideLayouts/slideLayout84.xml"/><Relationship Id="rId74" Type="http://schemas.openxmlformats.org/officeDocument/2006/relationships/slideLayout" Target="../slideLayouts/slideLayout85.xml"/><Relationship Id="rId75" Type="http://schemas.openxmlformats.org/officeDocument/2006/relationships/slideLayout" Target="../slideLayouts/slideLayout86.xml"/><Relationship Id="rId76" Type="http://schemas.openxmlformats.org/officeDocument/2006/relationships/slideLayout" Target="../slideLayouts/slideLayout87.xml"/><Relationship Id="rId77" Type="http://schemas.openxmlformats.org/officeDocument/2006/relationships/slideLayout" Target="../slideLayouts/slideLayout88.xml"/><Relationship Id="rId78" Type="http://schemas.openxmlformats.org/officeDocument/2006/relationships/slideLayout" Target="../slideLayouts/slideLayout89.xml"/><Relationship Id="rId79" Type="http://schemas.openxmlformats.org/officeDocument/2006/relationships/slideLayout" Target="../slideLayouts/slideLayout90.xml"/><Relationship Id="rId8" Type="http://schemas.openxmlformats.org/officeDocument/2006/relationships/slideLayout" Target="../slideLayouts/slideLayout19.xml"/><Relationship Id="rId80" Type="http://schemas.openxmlformats.org/officeDocument/2006/relationships/slideLayout" Target="../slideLayouts/slideLayout91.xml"/><Relationship Id="rId81" Type="http://schemas.openxmlformats.org/officeDocument/2006/relationships/slideLayout" Target="../slideLayouts/slideLayout92.xml"/><Relationship Id="rId82" Type="http://schemas.openxmlformats.org/officeDocument/2006/relationships/slideLayout" Target="../slideLayouts/slideLayout93.xml"/><Relationship Id="rId83" Type="http://schemas.openxmlformats.org/officeDocument/2006/relationships/slideLayout" Target="../slideLayouts/slideLayout94.xml"/><Relationship Id="rId84" Type="http://schemas.openxmlformats.org/officeDocument/2006/relationships/slideLayout" Target="../slideLayouts/slideLayout95.xml"/><Relationship Id="rId85" Type="http://schemas.openxmlformats.org/officeDocument/2006/relationships/slideLayout" Target="../slideLayouts/slideLayout96.xml"/><Relationship Id="rId86" Type="http://schemas.openxmlformats.org/officeDocument/2006/relationships/slideLayout" Target="../slideLayouts/slideLayout97.xml"/><Relationship Id="rId87" Type="http://schemas.openxmlformats.org/officeDocument/2006/relationships/slideLayout" Target="../slideLayouts/slideLayout98.xml"/><Relationship Id="rId88" Type="http://schemas.openxmlformats.org/officeDocument/2006/relationships/theme" Target="../theme/theme2.xml"/><Relationship Id="rId89" Type="http://schemas.openxmlformats.org/officeDocument/2006/relationships/image" Target="../media/image1.jpg"/><Relationship Id="rId9" Type="http://schemas.openxmlformats.org/officeDocument/2006/relationships/slideLayout" Target="../slideLayouts/slideLayout20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09.xml"/><Relationship Id="rId12" Type="http://schemas.openxmlformats.org/officeDocument/2006/relationships/slideLayout" Target="../slideLayouts/slideLayout110.xml"/><Relationship Id="rId13" Type="http://schemas.openxmlformats.org/officeDocument/2006/relationships/slideLayout" Target="../slideLayouts/slideLayout111.xml"/><Relationship Id="rId14" Type="http://schemas.openxmlformats.org/officeDocument/2006/relationships/slideLayout" Target="../slideLayouts/slideLayout112.xml"/><Relationship Id="rId15" Type="http://schemas.openxmlformats.org/officeDocument/2006/relationships/slideLayout" Target="../slideLayouts/slideLayout113.xml"/><Relationship Id="rId16" Type="http://schemas.openxmlformats.org/officeDocument/2006/relationships/slideLayout" Target="../slideLayouts/slideLayout114.xml"/><Relationship Id="rId17" Type="http://schemas.openxmlformats.org/officeDocument/2006/relationships/slideLayout" Target="../slideLayouts/slideLayout115.xml"/><Relationship Id="rId18" Type="http://schemas.openxmlformats.org/officeDocument/2006/relationships/slideLayout" Target="../slideLayouts/slideLayout116.xml"/><Relationship Id="rId19" Type="http://schemas.openxmlformats.org/officeDocument/2006/relationships/slideLayout" Target="../slideLayouts/slideLayout117.xml"/><Relationship Id="rId2" Type="http://schemas.openxmlformats.org/officeDocument/2006/relationships/slideLayout" Target="../slideLayouts/slideLayout100.xml"/><Relationship Id="rId20" Type="http://schemas.openxmlformats.org/officeDocument/2006/relationships/slideLayout" Target="../slideLayouts/slideLayout118.xml"/><Relationship Id="rId21" Type="http://schemas.openxmlformats.org/officeDocument/2006/relationships/slideLayout" Target="../slideLayouts/slideLayout119.xml"/><Relationship Id="rId22" Type="http://schemas.openxmlformats.org/officeDocument/2006/relationships/slideLayout" Target="../slideLayouts/slideLayout120.xml"/><Relationship Id="rId23" Type="http://schemas.openxmlformats.org/officeDocument/2006/relationships/slideLayout" Target="../slideLayouts/slideLayout121.xml"/><Relationship Id="rId24" Type="http://schemas.openxmlformats.org/officeDocument/2006/relationships/theme" Target="../theme/theme3.xml"/><Relationship Id="rId25" Type="http://schemas.openxmlformats.org/officeDocument/2006/relationships/image" Target="../media/image1.jpg"/><Relationship Id="rId3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5.xml"/><Relationship Id="rId8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07.xml"/></Relationships>
</file>

<file path=ppt/slideMasters/_rels/slideMaster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2.xml"/><Relationship Id="rId10" Type="http://schemas.openxmlformats.org/officeDocument/2006/relationships/slideLayout" Target="../slideLayouts/slideLayout131.xml"/><Relationship Id="rId11" Type="http://schemas.openxmlformats.org/officeDocument/2006/relationships/slideLayout" Target="../slideLayouts/slideLayout132.xml"/><Relationship Id="rId12" Type="http://schemas.openxmlformats.org/officeDocument/2006/relationships/slideLayout" Target="../slideLayouts/slideLayout133.xml"/><Relationship Id="rId13" Type="http://schemas.openxmlformats.org/officeDocument/2006/relationships/slideLayout" Target="../slideLayouts/slideLayout134.xml"/><Relationship Id="rId14" Type="http://schemas.openxmlformats.org/officeDocument/2006/relationships/slideLayout" Target="../slideLayouts/slideLayout135.xml"/><Relationship Id="rId15" Type="http://schemas.openxmlformats.org/officeDocument/2006/relationships/slideLayout" Target="../slideLayouts/slideLayout136.xml"/><Relationship Id="rId16" Type="http://schemas.openxmlformats.org/officeDocument/2006/relationships/slideLayout" Target="../slideLayouts/slideLayout137.xml"/><Relationship Id="rId17" Type="http://schemas.openxmlformats.org/officeDocument/2006/relationships/slideLayout" Target="../slideLayouts/slideLayout138.xml"/><Relationship Id="rId18" Type="http://schemas.openxmlformats.org/officeDocument/2006/relationships/slideLayout" Target="../slideLayouts/slideLayout139.xml"/><Relationship Id="rId19" Type="http://schemas.openxmlformats.org/officeDocument/2006/relationships/slideLayout" Target="../slideLayouts/slideLayout140.xml"/><Relationship Id="rId2" Type="http://schemas.openxmlformats.org/officeDocument/2006/relationships/slideLayout" Target="../slideLayouts/slideLayout123.xml"/><Relationship Id="rId20" Type="http://schemas.openxmlformats.org/officeDocument/2006/relationships/slideLayout" Target="../slideLayouts/slideLayout141.xml"/><Relationship Id="rId21" Type="http://schemas.openxmlformats.org/officeDocument/2006/relationships/slideLayout" Target="../slideLayouts/slideLayout142.xml"/><Relationship Id="rId22" Type="http://schemas.openxmlformats.org/officeDocument/2006/relationships/slideLayout" Target="../slideLayouts/slideLayout143.xml"/><Relationship Id="rId23" Type="http://schemas.openxmlformats.org/officeDocument/2006/relationships/slideLayout" Target="../slideLayouts/slideLayout144.xml"/><Relationship Id="rId24" Type="http://schemas.openxmlformats.org/officeDocument/2006/relationships/slideLayout" Target="../slideLayouts/slideLayout145.xml"/><Relationship Id="rId25" Type="http://schemas.openxmlformats.org/officeDocument/2006/relationships/slideLayout" Target="../slideLayouts/slideLayout146.xml"/><Relationship Id="rId26" Type="http://schemas.openxmlformats.org/officeDocument/2006/relationships/slideLayout" Target="../slideLayouts/slideLayout147.xml"/><Relationship Id="rId27" Type="http://schemas.openxmlformats.org/officeDocument/2006/relationships/slideLayout" Target="../slideLayouts/slideLayout148.xml"/><Relationship Id="rId28" Type="http://schemas.openxmlformats.org/officeDocument/2006/relationships/slideLayout" Target="../slideLayouts/slideLayout149.xml"/><Relationship Id="rId29" Type="http://schemas.openxmlformats.org/officeDocument/2006/relationships/slideLayout" Target="../slideLayouts/slideLayout150.xml"/><Relationship Id="rId3" Type="http://schemas.openxmlformats.org/officeDocument/2006/relationships/slideLayout" Target="../slideLayouts/slideLayout124.xml"/><Relationship Id="rId30" Type="http://schemas.openxmlformats.org/officeDocument/2006/relationships/slideLayout" Target="../slideLayouts/slideLayout151.xml"/><Relationship Id="rId31" Type="http://schemas.openxmlformats.org/officeDocument/2006/relationships/slideLayout" Target="../slideLayouts/slideLayout152.xml"/><Relationship Id="rId32" Type="http://schemas.openxmlformats.org/officeDocument/2006/relationships/slideLayout" Target="../slideLayouts/slideLayout153.xml"/><Relationship Id="rId33" Type="http://schemas.openxmlformats.org/officeDocument/2006/relationships/slideLayout" Target="../slideLayouts/slideLayout154.xml"/><Relationship Id="rId34" Type="http://schemas.openxmlformats.org/officeDocument/2006/relationships/slideLayout" Target="../slideLayouts/slideLayout155.xml"/><Relationship Id="rId35" Type="http://schemas.openxmlformats.org/officeDocument/2006/relationships/slideLayout" Target="../slideLayouts/slideLayout156.xml"/><Relationship Id="rId36" Type="http://schemas.openxmlformats.org/officeDocument/2006/relationships/slideLayout" Target="../slideLayouts/slideLayout157.xml"/><Relationship Id="rId37" Type="http://schemas.openxmlformats.org/officeDocument/2006/relationships/slideLayout" Target="../slideLayouts/slideLayout158.xml"/><Relationship Id="rId38" Type="http://schemas.openxmlformats.org/officeDocument/2006/relationships/slideLayout" Target="../slideLayouts/slideLayout159.xml"/><Relationship Id="rId39" Type="http://schemas.openxmlformats.org/officeDocument/2006/relationships/slideLayout" Target="../slideLayouts/slideLayout160.xml"/><Relationship Id="rId4" Type="http://schemas.openxmlformats.org/officeDocument/2006/relationships/slideLayout" Target="../slideLayouts/slideLayout125.xml"/><Relationship Id="rId40" Type="http://schemas.openxmlformats.org/officeDocument/2006/relationships/slideLayout" Target="../slideLayouts/slideLayout161.xml"/><Relationship Id="rId41" Type="http://schemas.openxmlformats.org/officeDocument/2006/relationships/slideLayout" Target="../slideLayouts/slideLayout162.xml"/><Relationship Id="rId42" Type="http://schemas.openxmlformats.org/officeDocument/2006/relationships/slideLayout" Target="../slideLayouts/slideLayout163.xml"/><Relationship Id="rId43" Type="http://schemas.openxmlformats.org/officeDocument/2006/relationships/slideLayout" Target="../slideLayouts/slideLayout164.xml"/><Relationship Id="rId44" Type="http://schemas.openxmlformats.org/officeDocument/2006/relationships/slideLayout" Target="../slideLayouts/slideLayout165.xml"/><Relationship Id="rId45" Type="http://schemas.openxmlformats.org/officeDocument/2006/relationships/slideLayout" Target="../slideLayouts/slideLayout166.xml"/><Relationship Id="rId46" Type="http://schemas.openxmlformats.org/officeDocument/2006/relationships/slideLayout" Target="../slideLayouts/slideLayout167.xml"/><Relationship Id="rId47" Type="http://schemas.openxmlformats.org/officeDocument/2006/relationships/slideLayout" Target="../slideLayouts/slideLayout168.xml"/><Relationship Id="rId48" Type="http://schemas.openxmlformats.org/officeDocument/2006/relationships/slideLayout" Target="../slideLayouts/slideLayout169.xml"/><Relationship Id="rId49" Type="http://schemas.openxmlformats.org/officeDocument/2006/relationships/slideLayout" Target="../slideLayouts/slideLayout170.xml"/><Relationship Id="rId5" Type="http://schemas.openxmlformats.org/officeDocument/2006/relationships/slideLayout" Target="../slideLayouts/slideLayout126.xml"/><Relationship Id="rId50" Type="http://schemas.openxmlformats.org/officeDocument/2006/relationships/slideLayout" Target="../slideLayouts/slideLayout171.xml"/><Relationship Id="rId51" Type="http://schemas.openxmlformats.org/officeDocument/2006/relationships/slideLayout" Target="../slideLayouts/slideLayout172.xml"/><Relationship Id="rId52" Type="http://schemas.openxmlformats.org/officeDocument/2006/relationships/slideLayout" Target="../slideLayouts/slideLayout173.xml"/><Relationship Id="rId53" Type="http://schemas.openxmlformats.org/officeDocument/2006/relationships/slideLayout" Target="../slideLayouts/slideLayout174.xml"/><Relationship Id="rId54" Type="http://schemas.openxmlformats.org/officeDocument/2006/relationships/slideLayout" Target="../slideLayouts/slideLayout175.xml"/><Relationship Id="rId55" Type="http://schemas.openxmlformats.org/officeDocument/2006/relationships/slideLayout" Target="../slideLayouts/slideLayout176.xml"/><Relationship Id="rId56" Type="http://schemas.openxmlformats.org/officeDocument/2006/relationships/theme" Target="../theme/theme4.xml"/><Relationship Id="rId6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28.xml"/><Relationship Id="rId8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8E1DBA-FB7A-B0A5-5828-4BC7878E0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CD61826-C1F9-323E-6D37-EAF68A140B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7AD3408-21DC-5728-E641-C4EB955B38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FFE0CE-F186-5F79-8640-4276C8F890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7C936FE-5BB2-A064-E411-BC49615471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5215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9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82E9E4-0A0C-3DEB-0E93-E5B8D38DE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87554C6-E97D-A9EE-5EF6-677660684C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C8DD96-955B-0E70-CC99-82A2D3625B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fld id="{0804DEBB-697B-492F-8D49-C11FCE4185FC}" type="datetimeFigureOut">
              <a:rPr lang="ru-RU" smtClean="0"/>
              <a:pPr/>
              <a:t>09.06.2024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EEBAD9-2FAD-9106-9094-32839C4F9F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8B3652-18D8-E755-4E0A-35E122D0DC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fld id="{C07925E4-3CC1-453E-9EC2-F0D1052F1B6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7981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80" r:id="rId17"/>
    <p:sldLayoutId id="2147483681" r:id="rId18"/>
    <p:sldLayoutId id="2147483682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  <p:sldLayoutId id="2147483691" r:id="rId27"/>
    <p:sldLayoutId id="2147483692" r:id="rId28"/>
    <p:sldLayoutId id="2147483693" r:id="rId29"/>
    <p:sldLayoutId id="2147483694" r:id="rId30"/>
    <p:sldLayoutId id="2147483695" r:id="rId31"/>
    <p:sldLayoutId id="2147483696" r:id="rId32"/>
    <p:sldLayoutId id="2147483697" r:id="rId33"/>
    <p:sldLayoutId id="2147483698" r:id="rId34"/>
    <p:sldLayoutId id="2147483700" r:id="rId35"/>
    <p:sldLayoutId id="2147483701" r:id="rId36"/>
    <p:sldLayoutId id="2147483702" r:id="rId37"/>
    <p:sldLayoutId id="2147483703" r:id="rId38"/>
    <p:sldLayoutId id="2147483704" r:id="rId39"/>
    <p:sldLayoutId id="2147483705" r:id="rId40"/>
    <p:sldLayoutId id="2147483706" r:id="rId41"/>
    <p:sldLayoutId id="2147483707" r:id="rId42"/>
    <p:sldLayoutId id="2147483708" r:id="rId43"/>
    <p:sldLayoutId id="2147483709" r:id="rId44"/>
    <p:sldLayoutId id="2147483711" r:id="rId45"/>
    <p:sldLayoutId id="2147483712" r:id="rId46"/>
    <p:sldLayoutId id="2147483713" r:id="rId47"/>
    <p:sldLayoutId id="2147483714" r:id="rId48"/>
    <p:sldLayoutId id="2147483715" r:id="rId49"/>
    <p:sldLayoutId id="2147483716" r:id="rId50"/>
    <p:sldLayoutId id="2147483717" r:id="rId51"/>
    <p:sldLayoutId id="2147483718" r:id="rId52"/>
    <p:sldLayoutId id="2147483719" r:id="rId53"/>
    <p:sldLayoutId id="2147483720" r:id="rId54"/>
    <p:sldLayoutId id="2147483721" r:id="rId55"/>
    <p:sldLayoutId id="2147483722" r:id="rId56"/>
    <p:sldLayoutId id="2147483723" r:id="rId57"/>
    <p:sldLayoutId id="2147483724" r:id="rId58"/>
    <p:sldLayoutId id="2147483725" r:id="rId59"/>
    <p:sldLayoutId id="2147483726" r:id="rId60"/>
    <p:sldLayoutId id="2147483727" r:id="rId61"/>
    <p:sldLayoutId id="2147483728" r:id="rId62"/>
    <p:sldLayoutId id="2147483729" r:id="rId63"/>
    <p:sldLayoutId id="2147483730" r:id="rId64"/>
    <p:sldLayoutId id="2147483731" r:id="rId65"/>
    <p:sldLayoutId id="2147483732" r:id="rId66"/>
    <p:sldLayoutId id="2147483733" r:id="rId67"/>
    <p:sldLayoutId id="2147483734" r:id="rId68"/>
    <p:sldLayoutId id="2147483735" r:id="rId69"/>
    <p:sldLayoutId id="2147483736" r:id="rId70"/>
    <p:sldLayoutId id="2147483737" r:id="rId71"/>
    <p:sldLayoutId id="2147483738" r:id="rId72"/>
    <p:sldLayoutId id="2147483739" r:id="rId73"/>
    <p:sldLayoutId id="2147483740" r:id="rId74"/>
    <p:sldLayoutId id="2147483741" r:id="rId75"/>
    <p:sldLayoutId id="2147483742" r:id="rId76"/>
    <p:sldLayoutId id="2147483743" r:id="rId77"/>
    <p:sldLayoutId id="2147483744" r:id="rId78"/>
    <p:sldLayoutId id="2147483745" r:id="rId79"/>
    <p:sldLayoutId id="2147483746" r:id="rId80"/>
    <p:sldLayoutId id="2147483747" r:id="rId81"/>
    <p:sldLayoutId id="2147483748" r:id="rId82"/>
    <p:sldLayoutId id="2147483749" r:id="rId83"/>
    <p:sldLayoutId id="2147483750" r:id="rId84"/>
    <p:sldLayoutId id="2147483751" r:id="rId85"/>
    <p:sldLayoutId id="2147483752" r:id="rId86"/>
    <p:sldLayoutId id="2147483753" r:id="rId8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5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73381E-E5C7-0D2A-24A4-2DAB4B4C6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7E348-94DC-89B9-05A0-ADD156F43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A2BB3-7BAF-9187-AFDD-E0F6A15A83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77F96-A5FA-419D-BE88-B12EE5D0BB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62193-3C1F-1633-109C-053D7F3DB5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0414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  <p:sldLayoutId id="2147483770" r:id="rId16"/>
    <p:sldLayoutId id="2147483771" r:id="rId17"/>
    <p:sldLayoutId id="2147483772" r:id="rId18"/>
    <p:sldLayoutId id="2147483773" r:id="rId19"/>
    <p:sldLayoutId id="2147483774" r:id="rId20"/>
    <p:sldLayoutId id="2147483775" r:id="rId21"/>
    <p:sldLayoutId id="2147483776" r:id="rId22"/>
    <p:sldLayoutId id="2147483777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058497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791" r:id="rId13"/>
    <p:sldLayoutId id="2147483792" r:id="rId14"/>
    <p:sldLayoutId id="2147483793" r:id="rId15"/>
    <p:sldLayoutId id="2147483794" r:id="rId16"/>
    <p:sldLayoutId id="2147483795" r:id="rId17"/>
    <p:sldLayoutId id="2147483796" r:id="rId18"/>
    <p:sldLayoutId id="2147483797" r:id="rId19"/>
    <p:sldLayoutId id="2147483798" r:id="rId20"/>
    <p:sldLayoutId id="2147483799" r:id="rId21"/>
    <p:sldLayoutId id="2147483800" r:id="rId22"/>
    <p:sldLayoutId id="2147483801" r:id="rId23"/>
    <p:sldLayoutId id="2147483802" r:id="rId24"/>
    <p:sldLayoutId id="2147483803" r:id="rId25"/>
    <p:sldLayoutId id="2147483804" r:id="rId26"/>
    <p:sldLayoutId id="2147483805" r:id="rId27"/>
    <p:sldLayoutId id="2147483806" r:id="rId28"/>
    <p:sldLayoutId id="2147483807" r:id="rId29"/>
    <p:sldLayoutId id="2147483808" r:id="rId30"/>
    <p:sldLayoutId id="2147483809" r:id="rId31"/>
    <p:sldLayoutId id="2147483810" r:id="rId32"/>
    <p:sldLayoutId id="2147483811" r:id="rId33"/>
    <p:sldLayoutId id="2147483812" r:id="rId34"/>
    <p:sldLayoutId id="2147483813" r:id="rId35"/>
    <p:sldLayoutId id="2147483814" r:id="rId36"/>
    <p:sldLayoutId id="2147483815" r:id="rId37"/>
    <p:sldLayoutId id="2147483816" r:id="rId38"/>
    <p:sldLayoutId id="2147483817" r:id="rId39"/>
    <p:sldLayoutId id="2147483818" r:id="rId40"/>
    <p:sldLayoutId id="2147483819" r:id="rId41"/>
    <p:sldLayoutId id="2147483820" r:id="rId42"/>
    <p:sldLayoutId id="2147483821" r:id="rId43"/>
    <p:sldLayoutId id="2147483822" r:id="rId44"/>
    <p:sldLayoutId id="2147483823" r:id="rId45"/>
    <p:sldLayoutId id="2147483824" r:id="rId46"/>
    <p:sldLayoutId id="2147483825" r:id="rId47"/>
    <p:sldLayoutId id="2147483826" r:id="rId48"/>
    <p:sldLayoutId id="2147483827" r:id="rId49"/>
    <p:sldLayoutId id="2147483828" r:id="rId50"/>
    <p:sldLayoutId id="2147483829" r:id="rId51"/>
    <p:sldLayoutId id="2147483830" r:id="rId52"/>
    <p:sldLayoutId id="2147483831" r:id="rId53"/>
    <p:sldLayoutId id="2147483832" r:id="rId54"/>
    <p:sldLayoutId id="2147483833" r:id="rId5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1.xml"/><Relationship Id="rId2" Type="http://schemas.openxmlformats.org/officeDocument/2006/relationships/image" Target="../media/image7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8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image" Target="../media/image9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3.xml"/><Relationship Id="rId2" Type="http://schemas.openxmlformats.org/officeDocument/2006/relationships/image" Target="../media/image10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hyperlink" Target="https://vk.com/club64792812" TargetMode="External"/><Relationship Id="rId5" Type="http://schemas.openxmlformats.org/officeDocument/2006/relationships/image" Target="../media/image4.png"/><Relationship Id="rId6" Type="http://schemas.openxmlformats.org/officeDocument/2006/relationships/hyperlink" Target="https://t.me/slideclubru" TargetMode="External"/><Relationship Id="rId7" Type="http://schemas.openxmlformats.org/officeDocument/2006/relationships/image" Target="../media/image5.png"/><Relationship Id="rId8" Type="http://schemas.openxmlformats.org/officeDocument/2006/relationships/hyperlink" Target="https://slideclub.ru/product/universe-powerpoint-4?utm_source=presentation-free&amp;utm_medium=banner&amp;utm_campaign=promo" TargetMode="Externa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/>
        </p:nvSpPr>
        <p:spPr>
          <a:xfrm>
            <a:off x="1035425" y="300495"/>
            <a:ext cx="10121150" cy="6257010"/>
          </a:xfrm>
          <a:custGeom>
            <a:avLst/>
            <a:gdLst>
              <a:gd name="connsiteX0" fmla="*/ 2633472 w 8459460"/>
              <a:gd name="connsiteY0" fmla="*/ 0 h 5229734"/>
              <a:gd name="connsiteX1" fmla="*/ 4949098 w 8459460"/>
              <a:gd name="connsiteY1" fmla="*/ 1368466 h 5229734"/>
              <a:gd name="connsiteX2" fmla="*/ 4976203 w 8459460"/>
              <a:gd name="connsiteY2" fmla="*/ 1424335 h 5229734"/>
              <a:gd name="connsiteX3" fmla="*/ 5006638 w 8459460"/>
              <a:gd name="connsiteY3" fmla="*/ 1383924 h 5229734"/>
              <a:gd name="connsiteX4" fmla="*/ 6510528 w 8459460"/>
              <a:gd name="connsiteY4" fmla="*/ 679704 h 5229734"/>
              <a:gd name="connsiteX5" fmla="*/ 8459460 w 8459460"/>
              <a:gd name="connsiteY5" fmla="*/ 2614867 h 5229734"/>
              <a:gd name="connsiteX6" fmla="*/ 6510528 w 8459460"/>
              <a:gd name="connsiteY6" fmla="*/ 4550030 h 5229734"/>
              <a:gd name="connsiteX7" fmla="*/ 5006638 w 8459460"/>
              <a:gd name="connsiteY7" fmla="*/ 3845811 h 5229734"/>
              <a:gd name="connsiteX8" fmla="*/ 4976203 w 8459460"/>
              <a:gd name="connsiteY8" fmla="*/ 3805399 h 5229734"/>
              <a:gd name="connsiteX9" fmla="*/ 4949098 w 8459460"/>
              <a:gd name="connsiteY9" fmla="*/ 3861268 h 5229734"/>
              <a:gd name="connsiteX10" fmla="*/ 2633472 w 8459460"/>
              <a:gd name="connsiteY10" fmla="*/ 5229734 h 5229734"/>
              <a:gd name="connsiteX11" fmla="*/ 0 w 8459460"/>
              <a:gd name="connsiteY11" fmla="*/ 2614867 h 5229734"/>
              <a:gd name="connsiteX12" fmla="*/ 2633472 w 8459460"/>
              <a:gd name="connsiteY12" fmla="*/ 0 h 5229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59460" h="5229734">
                <a:moveTo>
                  <a:pt x="2633472" y="0"/>
                </a:moveTo>
                <a:cubicBezTo>
                  <a:pt x="3633390" y="0"/>
                  <a:pt x="4503147" y="553346"/>
                  <a:pt x="4949098" y="1368466"/>
                </a:cubicBezTo>
                <a:lnTo>
                  <a:pt x="4976203" y="1424335"/>
                </a:lnTo>
                <a:lnTo>
                  <a:pt x="5006638" y="1383924"/>
                </a:lnTo>
                <a:cubicBezTo>
                  <a:pt x="5364101" y="953839"/>
                  <a:pt x="5905073" y="679704"/>
                  <a:pt x="6510528" y="679704"/>
                </a:cubicBezTo>
                <a:cubicBezTo>
                  <a:pt x="7586893" y="679704"/>
                  <a:pt x="8459460" y="1546106"/>
                  <a:pt x="8459460" y="2614867"/>
                </a:cubicBezTo>
                <a:cubicBezTo>
                  <a:pt x="8459460" y="3683628"/>
                  <a:pt x="7586893" y="4550030"/>
                  <a:pt x="6510528" y="4550030"/>
                </a:cubicBezTo>
                <a:cubicBezTo>
                  <a:pt x="5905073" y="4550030"/>
                  <a:pt x="5364101" y="4275895"/>
                  <a:pt x="5006638" y="3845811"/>
                </a:cubicBezTo>
                <a:lnTo>
                  <a:pt x="4976203" y="3805399"/>
                </a:lnTo>
                <a:lnTo>
                  <a:pt x="4949098" y="3861268"/>
                </a:lnTo>
                <a:cubicBezTo>
                  <a:pt x="4503147" y="4676388"/>
                  <a:pt x="3633390" y="5229734"/>
                  <a:pt x="2633472" y="5229734"/>
                </a:cubicBezTo>
                <a:cubicBezTo>
                  <a:pt x="1179046" y="5229734"/>
                  <a:pt x="0" y="4059018"/>
                  <a:pt x="0" y="2614867"/>
                </a:cubicBezTo>
                <a:cubicBezTo>
                  <a:pt x="0" y="1170716"/>
                  <a:pt x="1179046" y="0"/>
                  <a:pt x="2633472" y="0"/>
                </a:cubicBezTo>
                <a:close/>
              </a:path>
            </a:pathLst>
          </a:cu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43546" y="4006533"/>
            <a:ext cx="4832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Автор презентации:</a:t>
            </a:r>
            <a:endParaRPr kumimoji="0" lang="en-ID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12" name="Rectangle: Rounded Corners 41">
            <a:extLst>
              <a:ext uri="{FF2B5EF4-FFF2-40B4-BE49-F238E27FC236}">
                <a16:creationId xmlns:a16="http://schemas.microsoft.com/office/drawing/2014/main" id="{7BD46C0F-8E70-4085-AE4C-5F8C6E2FB40A}"/>
              </a:ext>
            </a:extLst>
          </p:cNvPr>
          <p:cNvSpPr/>
          <p:nvPr/>
        </p:nvSpPr>
        <p:spPr>
          <a:xfrm>
            <a:off x="1204961" y="1363592"/>
            <a:ext cx="647488" cy="6474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13" name="Rectangle: Rounded Corners 41">
            <a:extLst>
              <a:ext uri="{FF2B5EF4-FFF2-40B4-BE49-F238E27FC236}">
                <a16:creationId xmlns:a16="http://schemas.microsoft.com/office/drawing/2014/main" id="{7BD46C0F-8E70-4085-AE4C-5F8C6E2FB40A}"/>
              </a:ext>
            </a:extLst>
          </p:cNvPr>
          <p:cNvSpPr/>
          <p:nvPr/>
        </p:nvSpPr>
        <p:spPr>
          <a:xfrm>
            <a:off x="8694102" y="5605785"/>
            <a:ext cx="261426" cy="26142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522" y="2346025"/>
            <a:ext cx="6177904" cy="1325563"/>
          </a:xfrm>
        </p:spPr>
        <p:txBody>
          <a:bodyPr/>
          <a:lstStyle/>
          <a:p>
            <a:pPr algn="l"/>
            <a:r>
              <a:rPr lang="ru-RU" sz="4400" dirty="0">
                <a:solidFill>
                  <a:srgbClr val="262626"/>
                </a:solidFill>
                <a:latin typeface="Georgia Pro Black" panose="02040A02050405020203" pitchFamily="18" charset="0"/>
              </a:rPr>
              <a:t>НАЗВАНИЕ ПРЕЗЕНТАЦИИ</a:t>
            </a:r>
            <a:endParaRPr lang="en-ID" sz="4400" dirty="0">
              <a:solidFill>
                <a:srgbClr val="262626"/>
              </a:solidFill>
              <a:latin typeface="Georgia Pro Black" panose="02040A02050405020203" pitchFamily="18" charset="0"/>
            </a:endParaRPr>
          </a:p>
        </p:txBody>
      </p:sp>
      <p:pic>
        <p:nvPicPr>
          <p:cNvPr id="3" name="Picture Placeholder 2" descr="Vascular system, Realism (3).tmp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353" b="35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30033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B95BE9-FD1E-B623-E53F-A9C20D00B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>
                <a:solidFill>
                  <a:srgbClr val="262626"/>
                </a:solidFill>
                <a:latin typeface="Georgia Pro Black" panose="02040A02050405020203" pitchFamily="18" charset="0"/>
              </a:rPr>
              <a:t>Заголовок слайда</a:t>
            </a:r>
            <a:endParaRPr lang="ru-RU" sz="4800" dirty="0">
              <a:solidFill>
                <a:srgbClr val="262626"/>
              </a:solidFill>
            </a:endParaRPr>
          </a:p>
        </p:txBody>
      </p:sp>
      <p:pic>
        <p:nvPicPr>
          <p:cNvPr id="3" name="Рисунок 2" descr="Vascular system, Realism (2).tmp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8585" b="8585"/>
          <a:stretch>
            <a:fillRect/>
          </a:stretch>
        </p:blipFill>
        <p:spPr/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CD73975-CFC7-FC64-2417-74B23CEE7F55}"/>
              </a:ext>
            </a:extLst>
          </p:cNvPr>
          <p:cNvSpPr txBox="1"/>
          <p:nvPr/>
        </p:nvSpPr>
        <p:spPr>
          <a:xfrm>
            <a:off x="6096000" y="2671763"/>
            <a:ext cx="570547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8121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Vascular system, Realism.tmp.png"/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/>
          <a:stretch>
            <a:fillRect/>
          </a:stretch>
        </p:blipFill>
        <p:spPr/>
      </p:pic>
      <p:sp>
        <p:nvSpPr>
          <p:cNvPr id="4" name="Заголовок 2">
            <a:extLst>
              <a:ext uri="{FF2B5EF4-FFF2-40B4-BE49-F238E27FC236}">
                <a16:creationId xmlns:a16="http://schemas.microsoft.com/office/drawing/2014/main" id="{852EAAC6-D58D-7E9D-459E-57A1686570AC}"/>
              </a:ext>
            </a:extLst>
          </p:cNvPr>
          <p:cNvSpPr txBox="1">
            <a:spLocks/>
          </p:cNvSpPr>
          <p:nvPr/>
        </p:nvSpPr>
        <p:spPr>
          <a:xfrm>
            <a:off x="268150" y="441118"/>
            <a:ext cx="4187825" cy="178435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Заголовок слайда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C0A0BF-092B-13D4-D43A-788E388BE74D}"/>
              </a:ext>
            </a:extLst>
          </p:cNvPr>
          <p:cNvSpPr txBox="1"/>
          <p:nvPr/>
        </p:nvSpPr>
        <p:spPr>
          <a:xfrm>
            <a:off x="127780" y="2630067"/>
            <a:ext cx="470773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05934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Vascular system, Realism (1).tmp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10833" r="10833"/>
          <a:stretch>
            <a:fillRect/>
          </a:stretch>
        </p:blipFill>
        <p:spPr/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7285E478-1EDE-4175-8A45-296799F2B0E5}"/>
              </a:ext>
            </a:extLst>
          </p:cNvPr>
          <p:cNvSpPr/>
          <p:nvPr/>
        </p:nvSpPr>
        <p:spPr>
          <a:xfrm>
            <a:off x="230294" y="298027"/>
            <a:ext cx="10749835" cy="6306688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5F85AD0-1134-4304-AFF1-FD0FF8100C6B}"/>
              </a:ext>
            </a:extLst>
          </p:cNvPr>
          <p:cNvSpPr txBox="1"/>
          <p:nvPr/>
        </p:nvSpPr>
        <p:spPr>
          <a:xfrm>
            <a:off x="5532060" y="2231308"/>
            <a:ext cx="641393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СПАСИБО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ЗА ВНИМАНИЕ!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6659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7"/>
          <p:cNvSpPr txBox="1">
            <a:spLocks noGrp="1"/>
          </p:cNvSpPr>
          <p:nvPr>
            <p:ph type="ctrTitle"/>
          </p:nvPr>
        </p:nvSpPr>
        <p:spPr>
          <a:xfrm>
            <a:off x="521837" y="463628"/>
            <a:ext cx="10911213" cy="961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eorgia"/>
              <a:buNone/>
            </a:pP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Нужно больше слайдов?</a:t>
            </a:r>
            <a:b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</a:b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Универсальный шаблон презентации:</a:t>
            </a:r>
            <a:endParaRPr sz="2800" b="1" dirty="0">
              <a:solidFill>
                <a:schemeClr val="lt1"/>
              </a:solidFill>
              <a:latin typeface="Georgia Pro Black" panose="02040A02050405020203" pitchFamily="18" charset="0"/>
            </a:endParaRPr>
          </a:p>
        </p:txBody>
      </p:sp>
      <p:cxnSp>
        <p:nvCxnSpPr>
          <p:cNvPr id="365" name="Google Shape;365;p7"/>
          <p:cNvCxnSpPr/>
          <p:nvPr/>
        </p:nvCxnSpPr>
        <p:spPr>
          <a:xfrm>
            <a:off x="414488" y="5099523"/>
            <a:ext cx="11438121" cy="63604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6" name="Google Shape;366;p7"/>
          <p:cNvSpPr txBox="1"/>
          <p:nvPr/>
        </p:nvSpPr>
        <p:spPr>
          <a:xfrm>
            <a:off x="414488" y="5335162"/>
            <a:ext cx="940578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Мы в социальных сетях: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67" name="Google Shape;367;p7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l="3414" r="3413"/>
          <a:stretch/>
        </p:blipFill>
        <p:spPr>
          <a:xfrm>
            <a:off x="201661" y="5565287"/>
            <a:ext cx="1329609" cy="1427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7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36522" y="5979705"/>
            <a:ext cx="1340921" cy="754268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7"/>
          <p:cNvSpPr/>
          <p:nvPr/>
        </p:nvSpPr>
        <p:spPr>
          <a:xfrm>
            <a:off x="1361422" y="6095971"/>
            <a:ext cx="334655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https://vk.com/club64792812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0" name="Google Shape;370;p7"/>
          <p:cNvSpPr/>
          <p:nvPr/>
        </p:nvSpPr>
        <p:spPr>
          <a:xfrm>
            <a:off x="5846836" y="6109611"/>
            <a:ext cx="30124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https://t.me/slideclubru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1" name="Google Shape;371;p7"/>
          <p:cNvSpPr txBox="1"/>
          <p:nvPr/>
        </p:nvSpPr>
        <p:spPr>
          <a:xfrm>
            <a:off x="521837" y="1661387"/>
            <a:ext cx="4630728" cy="1882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Еще 100 вариантов оформления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15 цветовых схем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1 000 иконок в комплекте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2" name="Google Shape;372;p7"/>
          <p:cNvSpPr txBox="1"/>
          <p:nvPr/>
        </p:nvSpPr>
        <p:spPr>
          <a:xfrm>
            <a:off x="4967059" y="1669503"/>
            <a:ext cx="477202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3 500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200 бонусных шаблонов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100 фонов высокого качества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3" name="Google Shape;373;p7"/>
          <p:cNvSpPr/>
          <p:nvPr/>
        </p:nvSpPr>
        <p:spPr>
          <a:xfrm>
            <a:off x="537784" y="3375403"/>
            <a:ext cx="4170194" cy="763471"/>
          </a:xfrm>
          <a:prstGeom prst="roundRect">
            <a:avLst>
              <a:gd name="adj" fmla="val 16667"/>
            </a:avLst>
          </a:prstGeom>
          <a:solidFill>
            <a:srgbClr val="282828"/>
          </a:solidFill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8"/>
              </a:rPr>
              <a:t>Узнать подробности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4C2C5A-E641-5C5D-1675-9703673B93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39083" y="3022780"/>
            <a:ext cx="2047875" cy="19907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9951A7-62DF-1976-6041-A5DC174F4960}"/>
              </a:ext>
            </a:extLst>
          </p:cNvPr>
          <p:cNvSpPr txBox="1"/>
          <p:nvPr/>
        </p:nvSpPr>
        <p:spPr>
          <a:xfrm>
            <a:off x="521837" y="4434532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https://slideclub.ru/product/universe-powerpoint-4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Тема Office">
  <a:themeElements>
    <a:clrScheme name="Другая 27">
      <a:dk1>
        <a:srgbClr val="636000"/>
      </a:dk1>
      <a:lt1>
        <a:srgbClr val="FFFFFF"/>
      </a:lt1>
      <a:dk2>
        <a:srgbClr val="636000"/>
      </a:dk2>
      <a:lt2>
        <a:srgbClr val="73701D"/>
      </a:lt2>
      <a:accent1>
        <a:srgbClr val="689100"/>
      </a:accent1>
      <a:accent2>
        <a:srgbClr val="566C1B"/>
      </a:accent2>
      <a:accent3>
        <a:srgbClr val="445E00"/>
      </a:accent3>
      <a:accent4>
        <a:srgbClr val="997B00"/>
      </a:accent4>
      <a:accent5>
        <a:srgbClr val="73621D"/>
      </a:accent5>
      <a:accent6>
        <a:srgbClr val="635000"/>
      </a:accent6>
      <a:hlink>
        <a:srgbClr val="5F5F5F"/>
      </a:hlink>
      <a:folHlink>
        <a:srgbClr val="919191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Тема Office">
  <a:themeElements>
    <a:clrScheme name="Другая 6">
      <a:dk1>
        <a:srgbClr val="F2632E"/>
      </a:dk1>
      <a:lt1>
        <a:srgbClr val="FFFFFF"/>
      </a:lt1>
      <a:dk2>
        <a:srgbClr val="9D350F"/>
      </a:dk2>
      <a:lt2>
        <a:srgbClr val="F9A88A"/>
      </a:lt2>
      <a:accent1>
        <a:srgbClr val="F29D2E"/>
      </a:accent1>
      <a:accent2>
        <a:srgbClr val="B58647"/>
      </a:accent2>
      <a:accent3>
        <a:srgbClr val="D72960"/>
      </a:accent3>
      <a:accent4>
        <a:srgbClr val="8C0D36"/>
      </a:accent4>
      <a:accent5>
        <a:srgbClr val="EB5C8A"/>
      </a:accent5>
      <a:accent6>
        <a:srgbClr val="F2632E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135</Words>
  <Application>Microsoft Office PowerPoint</Application>
  <PresentationFormat>Широкоэкранный</PresentationFormat>
  <Paragraphs>24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5</vt:i4>
      </vt:variant>
    </vt:vector>
  </HeadingPairs>
  <TitlesOfParts>
    <vt:vector size="18" baseType="lpstr">
      <vt:lpstr>Aptos</vt:lpstr>
      <vt:lpstr>Aptos Display</vt:lpstr>
      <vt:lpstr>Arial</vt:lpstr>
      <vt:lpstr>Calibri</vt:lpstr>
      <vt:lpstr>Calibri Light</vt:lpstr>
      <vt:lpstr>Georgia</vt:lpstr>
      <vt:lpstr>Georgia Pro Black</vt:lpstr>
      <vt:lpstr>Noto Sans Symbols</vt:lpstr>
      <vt:lpstr>Poppins</vt:lpstr>
      <vt:lpstr>Тема Office</vt:lpstr>
      <vt:lpstr>1_Тема Office</vt:lpstr>
      <vt:lpstr>Office Theme</vt:lpstr>
      <vt:lpstr>2_Тема Office</vt:lpstr>
      <vt:lpstr>НАЗВАНИЕ ПРЕЗЕНТАЦИИ</vt:lpstr>
      <vt:lpstr>Заголовок слайда</vt:lpstr>
      <vt:lpstr>Презентация PowerPoint</vt:lpstr>
      <vt:lpstr>Презентация PowerPoint</vt:lpstr>
      <vt:lpstr>Нужно больше слайдов? Универсальный шаблон презентации: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Марусина Дарья</dc:creator>
  <cp:lastModifiedBy>Марусина Дарья</cp:lastModifiedBy>
  <cp:revision>10</cp:revision>
  <dcterms:created xsi:type="dcterms:W3CDTF">2024-04-10T15:26:27Z</dcterms:created>
  <dcterms:modified xsi:type="dcterms:W3CDTF">2024-06-09T13:54:28Z</dcterms:modified>
</cp:coreProperties>
</file>