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2284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56652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8244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07118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14457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35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5746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62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2984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6057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9962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3381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1673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67798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0051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420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2898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96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12744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88035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44840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23218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7982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8469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9943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231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61189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68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9280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8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7480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42778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07453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783347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83917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786481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237459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981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1315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78327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384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8761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78516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78239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93871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64011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47353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831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07605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43868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04494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88573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8999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73140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99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849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картина, искусство, натюрмор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B609BFBE-D024-AE3B-D6DF-6A434FC8F1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The composition of the air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жара, лампочка,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EDF1AED-67B1-CB33-CE61-36B095E820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картина, искусство, пузыр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ABE0BC9C-625E-928B-B62B-5B76C7A8A7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2024-06-30T20:54:36Z</dcterms:modified>
</cp:coreProperties>
</file>