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751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6156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67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003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7914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3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827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479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648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616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378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485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033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2130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219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1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230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942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5819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084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05892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8326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4931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005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923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824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98980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375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5478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94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147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7731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4507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40340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457019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327790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76378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19574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08578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9204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9075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73636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1564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3649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38550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37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15026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61385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1898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4253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0985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2281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43705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1271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38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461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oil composi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il composi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il composi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oil composi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2024-06-09T10:37:01Z</dcterms:modified>
</cp:coreProperties>
</file>