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858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24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999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005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116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4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38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857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277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724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02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966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574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0738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709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139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69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66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9655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235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07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4498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699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536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379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0372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897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250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30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886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827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000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5185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4172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568720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12658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23022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779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31866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066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07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4547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833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1986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0866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0589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7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196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721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501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443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5203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507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0794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585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736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composition of the foo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composition of the foo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composition of the foo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composition of the foo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2024-06-09T11:22:47Z</dcterms:modified>
</cp:coreProperties>
</file>