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5014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6996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191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3427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0983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6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04527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94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2677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6519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353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0927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5802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58304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4999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8619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766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100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4642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8647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996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53675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8414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8723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9947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94189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141296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56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2884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9640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7605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36091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60145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67150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616658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7277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979791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800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2529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1336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81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4001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90681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0969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02565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8153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81999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2265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91693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326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22244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7370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7317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0342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1713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832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Blood composition, Realism - @DariaMarusina (fast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Blood composi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omposition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lood composi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2024-06-09T15:14:24Z</dcterms:modified>
</cp:coreProperties>
</file>