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2908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8797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8983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7161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307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085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080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7880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8623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5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945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5417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3877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30069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2588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9863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481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99416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2439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2644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14426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7049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84137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64146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51743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2248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3878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600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7763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33194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122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22444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26364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5212634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91302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9466659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0396459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92092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85753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85570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628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60338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1652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48555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84594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7531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97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0379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1814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96665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1363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41756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55546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82089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560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37884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Let's save nature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Let's save nature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Let's save nature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Let's save nature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23</cp:revision>
  <dcterms:created xsi:type="dcterms:W3CDTF">2023-03-18T17:58:05Z</dcterms:created>
  <dcterms:modified xsi:type="dcterms:W3CDTF">2024-06-09T15:05:08Z</dcterms:modified>
</cp:coreProperties>
</file>