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10190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54993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46128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20668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78345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217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744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907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3520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91207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13245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05214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31628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62804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51093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6394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35576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5236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22291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78361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276439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131664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7383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3682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27061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251079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938429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1979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656627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62659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38661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210467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368331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335250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982604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616086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7428568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4155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424139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97454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0603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291495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874923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857680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64189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807131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573058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0677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522473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327333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438722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560466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004933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158191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3182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4849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llfinches, Realism - @DariaMarusina (fast) (изменено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llfinches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llfinche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Bullfinch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2024-06-09T10:57:47Z</dcterms:modified>
</cp:coreProperties>
</file>