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39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3157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8997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449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8795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1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647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749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154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767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048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886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5000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4316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660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20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294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404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5845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479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675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7304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6857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5285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500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959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1679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54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73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731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5116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95009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408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10043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56044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774638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210558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50902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43888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587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66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57082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3405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6080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9917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204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26765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3612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3407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95753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39733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7017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54414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151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56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1802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ixed forest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ixed fores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ixed fores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ixed fores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2024-06-09T13:58:02Z</dcterms:modified>
</cp:coreProperties>
</file>