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9"/>
  </p:notesMasterIdLst>
  <p:sldIdLst>
    <p:sldId id="256" r:id="rId4"/>
    <p:sldId id="266" r:id="rId5"/>
    <p:sldId id="259" r:id="rId6"/>
    <p:sldId id="265" r:id="rId7"/>
    <p:sldId id="204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notesMaster" Target="notesMasters/notes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AA7AC-32E0-42DB-94C0-159D7ADAA21E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312CA-56DE-4E2B-98B8-35DED25261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563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21E338-CE63-64B6-F41B-BB6ED8B74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FCD9C4-6AFC-F35F-0085-40F205E977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F642DB-41C2-EC86-2DFD-161D3695A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163D6F-4058-F878-8AD2-507F460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9747A9-7D81-5C44-5C8F-DBB191444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35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C9C5E-0541-F8E1-D6EE-401F09438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0C958BA-7D9F-36FE-DB45-51D5078BF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4E507F-93D7-9696-8CC1-0B866672B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CBAC39-DE05-0EC5-87E3-3214544F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D5ECCA-B3F6-1296-9326-41F1948FB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12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C54F8B4-09A3-C274-2382-191A2DC3B0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010031-6248-BC55-22C7-5BA41DBCA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19A6C-AB6D-CCE2-D9E7-69F02C89A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7B3133-A019-1835-CBA4-9F9BAA04C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8FDDAF-494D-61DE-5AC6-25EFC294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8153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6009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3865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93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99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066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991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046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02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4AC91-FDBB-9893-9EF6-46D89F69D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1B4BF53-DF8F-D765-BDB3-EA22FD089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AD6042-4235-9A76-1BFA-D11749934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4CE6CAF-538B-A8D0-272E-4108B4A5D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6DD6C5-A006-4D4B-D27D-0F58D1D69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94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52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8175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8328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724084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27255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51069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350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06966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013054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984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6A7A1A-9D07-F91E-5B6C-47447D0D0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057F929-B6B6-5D77-ADA7-319D4A13AD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D7D126-08A7-7760-47DF-A29270DA3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4B4041-A790-81F9-B7C1-F8EDCA4B0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D21723-F813-3301-226D-8566F2F59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697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4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6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10368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828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1153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61793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4608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3311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634707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9288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00D88F-39FA-C74E-7894-0B77D8A08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FC9BE2B-5918-12CC-73E2-6FDF9FAFF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EA339F0-5B59-701B-CBAB-E90C05A11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BB911E-5529-1ED2-68FD-391BD9563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8418A-3FB1-3D56-6F64-FA016F89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CF9C67-C848-F9FF-B2E4-8E1DBAABF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3428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35690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44815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64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9688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04860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9046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809400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56202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96343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0881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B8783-4CF5-D2E7-BD8E-47201B8ED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13724A-0A23-BBDA-7852-85EC43DBCB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BD409D7-7385-265A-7F5F-59E3338E1E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5C950F2-2AD4-212E-8415-7F315D21AF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B6BBF42-D57B-9235-9681-D218D7829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BD8A435-A379-176D-56AC-ADA43AE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E257A6-F418-C703-3D6F-28E1B42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8C8125-85E2-FB0F-7884-EFAB8790E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941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117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5431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92602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185208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6338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00545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2832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8404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118485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5857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D5FD9-A187-C1DF-62D9-657BD6832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0D2781-5D6B-1004-56FE-D956053D3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B89E902-9CF6-8D99-28C3-9BE9075C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7B75E13-39EA-ADBE-FD98-EDC0EBDAC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82722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333859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70547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43146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1617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05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02664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278789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88708763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46594674"/>
      </p:ext>
    </p:extLst>
  </p:cSld>
  <p:clrMapOvr>
    <a:masterClrMapping/>
  </p:clrMapOvr>
  <p:transition spd="slow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3284185"/>
      </p:ext>
    </p:extLst>
  </p:cSld>
  <p:clrMapOvr>
    <a:masterClrMapping/>
  </p:clrMapOvr>
  <p:transition spd="slow" advTm="2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B1FFEF-6257-810F-B7B9-29D9E30EF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7A071E8-6B0D-022C-7D78-28041870E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E9DFC6-4854-C03E-2F8D-00E625CE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8775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6127133"/>
      </p:ext>
    </p:extLst>
  </p:cSld>
  <p:clrMapOvr>
    <a:masterClrMapping/>
  </p:clrMapOvr>
  <p:transition spd="slow" advTm="2000">
    <p:blinds dir="vert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74855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28856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198930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107637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59062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07738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8678616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5373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6363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5CF81-6886-5A6A-5C13-0847AEF8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DF216ED-123C-66B5-AB07-3E80D78D1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12098E-33D6-FBFD-6BAE-71BEA6665B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5A9B8A-AD55-98A9-F24B-CB9704532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00403A-B489-18D4-5ACA-BF0DF33F3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A07008-824C-50EE-93F9-DB66FE07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9721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957217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4829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52046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4030990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9866289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591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659942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78407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42183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183789-DDD0-4098-9040-0B33F0EF7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03DD00-B239-2B95-83E5-61B3B03270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782107A-BA2F-AE4F-15DB-613DBC6150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02E705-BC95-F43A-4760-8683A8C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7E831F9-9F55-AD77-5E5F-FFD68CB0F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8B41D3-3543-BA52-1389-2B5DED12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6727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3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theme" Target="../theme/theme2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53.xml"/><Relationship Id="rId21" Type="http://schemas.openxmlformats.org/officeDocument/2006/relationships/slideLayout" Target="../slideLayouts/slideLayout54.xml"/><Relationship Id="rId22" Type="http://schemas.openxmlformats.org/officeDocument/2006/relationships/slideLayout" Target="../slideLayouts/slideLayout55.xml"/><Relationship Id="rId23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57.xml"/><Relationship Id="rId25" Type="http://schemas.openxmlformats.org/officeDocument/2006/relationships/slideLayout" Target="../slideLayouts/slideLayout58.xml"/><Relationship Id="rId26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62.xml"/><Relationship Id="rId3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64.xml"/><Relationship Id="rId32" Type="http://schemas.openxmlformats.org/officeDocument/2006/relationships/slideLayout" Target="../slideLayouts/slideLayout65.xml"/><Relationship Id="rId33" Type="http://schemas.openxmlformats.org/officeDocument/2006/relationships/slideLayout" Target="../slideLayouts/slideLayout66.xml"/><Relationship Id="rId34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68.xml"/><Relationship Id="rId36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1.xml"/><Relationship Id="rId39" Type="http://schemas.openxmlformats.org/officeDocument/2006/relationships/slideLayout" Target="../slideLayouts/slideLayout72.xml"/><Relationship Id="rId4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74.xml"/><Relationship Id="rId42" Type="http://schemas.openxmlformats.org/officeDocument/2006/relationships/slideLayout" Target="../slideLayouts/slideLayout75.xml"/><Relationship Id="rId43" Type="http://schemas.openxmlformats.org/officeDocument/2006/relationships/slideLayout" Target="../slideLayouts/slideLayout76.xml"/><Relationship Id="rId44" Type="http://schemas.openxmlformats.org/officeDocument/2006/relationships/slideLayout" Target="../slideLayouts/slideLayout77.xml"/><Relationship Id="rId45" Type="http://schemas.openxmlformats.org/officeDocument/2006/relationships/slideLayout" Target="../slideLayouts/slideLayout78.xml"/><Relationship Id="rId46" Type="http://schemas.openxmlformats.org/officeDocument/2006/relationships/slideLayout" Target="../slideLayouts/slideLayout79.xml"/><Relationship Id="rId47" Type="http://schemas.openxmlformats.org/officeDocument/2006/relationships/slideLayout" Target="../slideLayouts/slideLayout80.xml"/><Relationship Id="rId48" Type="http://schemas.openxmlformats.org/officeDocument/2006/relationships/slideLayout" Target="../slideLayouts/slideLayout81.xml"/><Relationship Id="rId49" Type="http://schemas.openxmlformats.org/officeDocument/2006/relationships/slideLayout" Target="../slideLayouts/slideLayout82.xml"/><Relationship Id="rId5" Type="http://schemas.openxmlformats.org/officeDocument/2006/relationships/slideLayout" Target="../slideLayouts/slideLayout38.xml"/><Relationship Id="rId50" Type="http://schemas.openxmlformats.org/officeDocument/2006/relationships/slideLayout" Target="../slideLayouts/slideLayout83.xml"/><Relationship Id="rId51" Type="http://schemas.openxmlformats.org/officeDocument/2006/relationships/slideLayout" Target="../slideLayouts/slideLayout84.xml"/><Relationship Id="rId52" Type="http://schemas.openxmlformats.org/officeDocument/2006/relationships/slideLayout" Target="../slideLayouts/slideLayout85.xml"/><Relationship Id="rId53" Type="http://schemas.openxmlformats.org/officeDocument/2006/relationships/slideLayout" Target="../slideLayouts/slideLayout86.xml"/><Relationship Id="rId54" Type="http://schemas.openxmlformats.org/officeDocument/2006/relationships/slideLayout" Target="../slideLayouts/slideLayout87.xml"/><Relationship Id="rId55" Type="http://schemas.openxmlformats.org/officeDocument/2006/relationships/slideLayout" Target="../slideLayouts/slideLayout88.xml"/><Relationship Id="rId56" Type="http://schemas.openxmlformats.org/officeDocument/2006/relationships/theme" Target="../theme/theme3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A39E-8494-B748-5D13-AF8A2911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DC94B1-7F79-5417-A014-ADFE06E99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44A7DF-5FFE-6035-B316-52C07D52AE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D3FD9-6ECC-4F38-A259-18A17956B8DA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C79437-F881-9B70-3410-8FF976E72F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3376B3-AC95-F42C-0DF0-5DDA1508DF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90269EA-2F6D-4754-880A-4F402E4C5D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41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41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62471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  <p:sldLayoutId id="2147483702" r:id="rId19"/>
    <p:sldLayoutId id="2147483703" r:id="rId20"/>
    <p:sldLayoutId id="2147483704" r:id="rId21"/>
    <p:sldLayoutId id="2147483705" r:id="rId22"/>
    <p:sldLayoutId id="2147483706" r:id="rId23"/>
    <p:sldLayoutId id="2147483707" r:id="rId24"/>
    <p:sldLayoutId id="2147483708" r:id="rId25"/>
    <p:sldLayoutId id="2147483709" r:id="rId26"/>
    <p:sldLayoutId id="2147483710" r:id="rId27"/>
    <p:sldLayoutId id="2147483711" r:id="rId28"/>
    <p:sldLayoutId id="2147483712" r:id="rId29"/>
    <p:sldLayoutId id="2147483713" r:id="rId30"/>
    <p:sldLayoutId id="2147483714" r:id="rId31"/>
    <p:sldLayoutId id="2147483715" r:id="rId32"/>
    <p:sldLayoutId id="2147483716" r:id="rId33"/>
    <p:sldLayoutId id="2147483717" r:id="rId34"/>
    <p:sldLayoutId id="2147483718" r:id="rId35"/>
    <p:sldLayoutId id="2147483719" r:id="rId36"/>
    <p:sldLayoutId id="2147483720" r:id="rId37"/>
    <p:sldLayoutId id="2147483721" r:id="rId38"/>
    <p:sldLayoutId id="2147483722" r:id="rId39"/>
    <p:sldLayoutId id="2147483723" r:id="rId40"/>
    <p:sldLayoutId id="2147483724" r:id="rId41"/>
    <p:sldLayoutId id="2147483725" r:id="rId42"/>
    <p:sldLayoutId id="2147483726" r:id="rId43"/>
    <p:sldLayoutId id="2147483727" r:id="rId44"/>
    <p:sldLayoutId id="2147483728" r:id="rId45"/>
    <p:sldLayoutId id="2147483729" r:id="rId46"/>
    <p:sldLayoutId id="2147483730" r:id="rId47"/>
    <p:sldLayoutId id="2147483731" r:id="rId48"/>
    <p:sldLayoutId id="2147483732" r:id="rId49"/>
    <p:sldLayoutId id="2147483733" r:id="rId50"/>
    <p:sldLayoutId id="2147483734" r:id="rId51"/>
    <p:sldLayoutId id="2147483735" r:id="rId52"/>
    <p:sldLayoutId id="2147483736" r:id="rId53"/>
    <p:sldLayoutId id="2147483737" r:id="rId54"/>
    <p:sldLayoutId id="214748373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1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НАЗВАНИЕ ПРЕЗЕНТАЦИИ</a:t>
            </a:r>
            <a:endParaRPr kumimoji="0" lang="en-ID" sz="4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Автор презентации:</a:t>
            </a:r>
            <a:endParaRPr kumimoji="0" lang="en-ID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4" name="Рисунок 3" descr="Hearing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0DD5CDC5-8E7D-33D6-E169-4DD5B4B978B9}"/>
              </a:ext>
            </a:extLst>
          </p:cNvPr>
          <p:cNvSpPr txBox="1">
            <a:spLocks/>
          </p:cNvSpPr>
          <p:nvPr/>
        </p:nvSpPr>
        <p:spPr>
          <a:xfrm>
            <a:off x="6453525" y="507685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69C1F7-0DF1-4C87-B04C-67DFA4634B14}"/>
              </a:ext>
            </a:extLst>
          </p:cNvPr>
          <p:cNvSpPr txBox="1"/>
          <p:nvPr/>
        </p:nvSpPr>
        <p:spPr>
          <a:xfrm>
            <a:off x="5042490" y="151050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aring, Realism (1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8585" b="85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290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AAA31E4B-5581-C59D-FB5D-C05AF615216A}"/>
              </a:ext>
            </a:extLst>
          </p:cNvPr>
          <p:cNvSpPr txBox="1">
            <a:spLocks/>
          </p:cNvSpPr>
          <p:nvPr/>
        </p:nvSpPr>
        <p:spPr>
          <a:xfrm>
            <a:off x="6503859" y="509470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Заголовок слайда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91B986-8952-FAEC-4F23-431145101D13}"/>
              </a:ext>
            </a:extLst>
          </p:cNvPr>
          <p:cNvSpPr txBox="1"/>
          <p:nvPr/>
        </p:nvSpPr>
        <p:spPr>
          <a:xfrm>
            <a:off x="6820250" y="1515745"/>
            <a:ext cx="51043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Место для вашего текста. Место для вашего текста.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Рисунок 5" descr="Hearing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8277" b="18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72201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Georgia Pro Black" panose="02040A02050405020203" pitchFamily="18" charset="0"/>
                <a:ea typeface="+mj-ea"/>
                <a:cs typeface="+mj-cs"/>
              </a:rPr>
              <a:t>СПАСИБО ЗА ВНИМАНИЕ!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5" name="Рисунок 4" descr="Hearing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5</vt:i4>
      </vt:variant>
    </vt:vector>
  </HeadingPairs>
  <TitlesOfParts>
    <vt:vector size="16" baseType="lpstr">
      <vt:lpstr>Aptos</vt:lpstr>
      <vt:lpstr>Aptos Display</vt:lpstr>
      <vt:lpstr>Arial</vt:lpstr>
      <vt:lpstr>Calibri</vt:lpstr>
      <vt:lpstr>Calibri Light</vt:lpstr>
      <vt:lpstr>Georgia</vt:lpstr>
      <vt:lpstr>Georgia Pro Black</vt:lpstr>
      <vt:lpstr>Noto Sans Symbols</vt:lpstr>
      <vt:lpstr>Тема Office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Марусина Дарья</dc:creator>
  <cp:lastModifiedBy>Марусина Дарья</cp:lastModifiedBy>
  <cp:revision>8</cp:revision>
  <dcterms:created xsi:type="dcterms:W3CDTF">2024-04-10T15:23:40Z</dcterms:created>
  <dcterms:modified xsi:type="dcterms:W3CDTF">2024-06-09T13:48:03Z</dcterms:modified>
</cp:coreProperties>
</file>