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682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8715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28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3812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0746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09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82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609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27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620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611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203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3497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86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845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34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944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4928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9114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1554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2211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104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033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251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8182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1767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182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186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781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816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9897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0469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104378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363248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02190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1083618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8900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0633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0602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0161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4507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0489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1235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9432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856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6383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196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97817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7788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5726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7888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63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918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4689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Scoliosi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Scoliosi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Scoliosi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Scoliosi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31</cp:revision>
  <dcterms:created xsi:type="dcterms:W3CDTF">2023-03-18T17:58:05Z</dcterms:created>
  <dcterms:modified xsi:type="dcterms:W3CDTF">2024-06-09T10:52:48Z</dcterms:modified>
</cp:coreProperties>
</file>