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586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15031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4412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77235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63929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1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520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16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6040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3742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1378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309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255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20092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2930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6617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9096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61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67764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08316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41432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21094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0806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2325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1680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3619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648326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013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7071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1768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5939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54870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00329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391483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507518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270826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786042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679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0499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42514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804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17984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08063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4513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543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2183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04944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134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16287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62546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1770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03483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72979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21910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8806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175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elet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eleton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elet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kelet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2024-06-09T13:50:59Z</dcterms:modified>
</cp:coreProperties>
</file>