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39" r:id="rId5"/>
    <p:sldId id="2013" r:id="rId6"/>
    <p:sldId id="2017" r:id="rId7"/>
    <p:sldId id="262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53A"/>
    <a:srgbClr val="204C36"/>
    <a:srgbClr val="06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6EED-7B83-4242-AA28-A7E46642680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566E4-B0C8-4207-ACD2-4EDCB64BA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FD00A-5D61-6435-99A4-F2E9B2E8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93783-1DA5-4074-F8F5-239A191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DE5D9-55B3-4299-5529-B5B47BA5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36F5-2E79-42B6-31BF-E1EF47D2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6E08D-B8AC-CBA8-34FF-9B37D0E9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DF272-D384-8FF0-4772-6639B19C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FD465-3279-BE7C-2AF8-0F079B7C2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F7C7F-8B97-0CF2-F8EF-CD962925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8B21E-3F26-7DF4-A3F0-23703B14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F148-0426-7196-D80F-06AAF80E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79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5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2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29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670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94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33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5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429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E9341A-70E0-B7EA-9F77-4F3C24003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83F66-F3D0-CD33-53F3-B03D693F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81CA-046A-36DE-D97D-C9F42FC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CA6E2-FEB3-D7EE-FC2F-E6A8F834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CD999-A105-8728-C273-5414FA21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087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22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97716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5607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84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98736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0856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854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076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43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44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8802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63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933291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6517857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938648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3298328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6687048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893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751120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7826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18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18803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303717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20757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120451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962650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7265078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357937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893423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290464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42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479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4224734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831261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6525125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959337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083967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479604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628011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4258706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3580264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450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7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937049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936953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289540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5061296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1234002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00034668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08076509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78651505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32924104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34292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465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6617186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9118414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490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9630880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2914875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9034289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2919798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1395456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3922934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86028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35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6032201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0312259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138184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1108702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8042855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1766140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83661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0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4D29-3C6E-070A-94A6-70093ECC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14309-272B-0009-8E28-AB0864BE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862B7-C2E5-243D-A58F-303031B3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1FAC1-42A7-212B-E74E-21877317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BE8D3-5F16-3270-8571-7D6F3F1F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0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86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12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62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3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43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1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3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7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C816D-EF3D-EAC4-BAAD-983382D7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3FC8C-C4F1-B2D5-3275-278EFAFD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248A6-2728-A663-16FA-EBCD44DF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97061-381D-B123-0055-2E7228A4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5DC83-556A-685B-9B16-EFC6BA8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772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5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47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549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50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815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9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0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C34B6-D00D-8E42-0E05-C5A31F27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CCC7-1294-8778-DB71-A74BBC118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07404-5571-3DB3-39E0-CF433CB27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01100-28A2-467F-C1AD-D7BBC520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D8FB75-813A-5250-C6E7-8262C3CB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785B6-314F-762A-A555-DE8A6F0F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9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69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323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56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6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511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0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12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4497493"/>
      </p:ext>
    </p:extLst>
  </p:cSld>
  <p:clrMapOvr>
    <a:masterClrMapping/>
  </p:clrMapOvr>
  <p:transition spd="slow" advTm="1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255515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548D9-A6DC-51E6-2BA6-AABD7E9B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89355-A217-5335-CAEE-C03572F5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7C5BA-748B-4D10-DF1C-9F1E37A2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F57E31-C954-D301-4817-CA577FE7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058466-4379-600C-973F-02902F1CC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D7036-8F79-2F4B-53E9-46573014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09030-D7A4-BF26-EACC-9FD0FEC6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A47907-EDCF-DD80-D6A3-BE08B53E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73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151073"/>
      </p:ext>
    </p:extLst>
  </p:cSld>
  <p:clrMapOvr>
    <a:masterClrMapping/>
  </p:clrMapOvr>
  <p:transition spd="slow" advTm="2000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018766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5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5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155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13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236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4E89-C4F9-350B-10EC-3CBA0604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E31C9C-BE6B-1AAD-C782-A066DCA3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38308-384B-431A-6C90-5B2DC3FA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19D92-817E-03B2-1461-A43E66C9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25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565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2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76332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2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26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73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035713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6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28B4B5-A9C8-830A-E4A7-5A4B8A7F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E23F4B-79C2-8E10-0BB5-9A5D1A00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2F0693-8AFF-60D4-BC46-939B8E11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5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6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7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8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052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15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F72BB-A133-6335-55CF-8AF3B91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8D580-0DC6-2440-F028-C93CA593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0F44F-2CF5-C499-E986-31622A37F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AF0ED2-147F-B876-A8F6-E7915FE0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BCC4C-D933-CD03-DBA4-216D9D2F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4182E-C27D-32D4-49AE-C4D30560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65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2086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753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653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429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95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5954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0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205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02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2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018C5-09FD-EA7B-1E0F-08DC2AE6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449908-9378-FC86-EAAE-4A8D1B602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4989F-29F0-9ABB-1A45-24C1E86AC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774E4-9533-E949-A4C1-EB7481EA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3461A-DC41-26B7-816D-DB8B2C91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F0140-4251-3873-1851-94351AD0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744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704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868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0294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088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598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99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8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7758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808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pn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pn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4746D-37C4-25A9-7E57-594B80FF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D5412-1741-1C11-BE68-5BF97643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D4384-03DD-AB04-A9FC-7B8AC514F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24332-6D1D-2E2A-9AE4-0E9BB10A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18BB2-DB91-3D24-4D9C-8CFC0264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67971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he human skeleton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281" r="4281"/>
          <a:stretch>
            <a:fillRect/>
          </a:stretch>
        </p:blipFill>
        <p:spPr/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D4545FF-0A09-9CA8-4CDA-2F0B6C78674D}"/>
              </a:ext>
            </a:extLst>
          </p:cNvPr>
          <p:cNvSpPr txBox="1">
            <a:spLocks/>
          </p:cNvSpPr>
          <p:nvPr/>
        </p:nvSpPr>
        <p:spPr>
          <a:xfrm>
            <a:off x="4689866" y="1764798"/>
            <a:ext cx="7289613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 Pro Black" panose="02040A020504050202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90124-AA97-FD80-BBC0-638ED72F467B}"/>
              </a:ext>
            </a:extLst>
          </p:cNvPr>
          <p:cNvSpPr txBox="1"/>
          <p:nvPr/>
        </p:nvSpPr>
        <p:spPr>
          <a:xfrm>
            <a:off x="6420919" y="5418714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98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he human skeleton, Realism.tmp.pn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879" r="879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B7AD23-1B22-5F13-617D-07431999E598}"/>
              </a:ext>
            </a:extLst>
          </p:cNvPr>
          <p:cNvSpPr txBox="1"/>
          <p:nvPr/>
        </p:nvSpPr>
        <p:spPr>
          <a:xfrm>
            <a:off x="6815136" y="481216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EB051-E4B0-AF43-22CB-501EF4BDC31E}"/>
              </a:ext>
            </a:extLst>
          </p:cNvPr>
          <p:cNvSpPr txBox="1"/>
          <p:nvPr/>
        </p:nvSpPr>
        <p:spPr>
          <a:xfrm>
            <a:off x="6367379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92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he human skeleton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80" r="980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69B486-252A-9561-8058-A2988BD9A793}"/>
              </a:ext>
            </a:extLst>
          </p:cNvPr>
          <p:cNvSpPr txBox="1"/>
          <p:nvPr/>
        </p:nvSpPr>
        <p:spPr>
          <a:xfrm>
            <a:off x="6800848" y="474072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AFBCE-02B8-9760-E563-20E2C7FA6BA2}"/>
              </a:ext>
            </a:extLst>
          </p:cNvPr>
          <p:cNvSpPr txBox="1"/>
          <p:nvPr/>
        </p:nvSpPr>
        <p:spPr>
          <a:xfrm>
            <a:off x="6598386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5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The human skeleton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1875" b="21875"/>
          <a:stretch>
            <a:fillRect/>
          </a:stretch>
        </p:blipFill>
        <p:spPr/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4B13D4DD-7647-11B7-5CEC-89BB35175A23}"/>
              </a:ext>
            </a:extLst>
          </p:cNvPr>
          <p:cNvSpPr>
            <a:spLocks noChangeAspect="1"/>
          </p:cNvSpPr>
          <p:nvPr/>
        </p:nvSpPr>
        <p:spPr>
          <a:xfrm>
            <a:off x="5536406" y="4200525"/>
            <a:ext cx="6655594" cy="2657475"/>
          </a:xfrm>
          <a:prstGeom prst="rect">
            <a:avLst/>
          </a:prstGeom>
          <a:blipFill>
            <a:blip r:embed="rId2">
              <a:alphaModFix amt="91000"/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14405A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55BD6-922C-4E56-FEE0-5300CB6E423B}"/>
              </a:ext>
            </a:extLst>
          </p:cNvPr>
          <p:cNvSpPr txBox="1"/>
          <p:nvPr/>
        </p:nvSpPr>
        <p:spPr>
          <a:xfrm>
            <a:off x="5881688" y="4623524"/>
            <a:ext cx="56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96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Бело-зеленый22">
      <a:dk1>
        <a:srgbClr val="3D996B"/>
      </a:dk1>
      <a:lt1>
        <a:srgbClr val="FFFFFF"/>
      </a:lt1>
      <a:dk2>
        <a:srgbClr val="44546A"/>
      </a:dk2>
      <a:lt2>
        <a:srgbClr val="E7E6E6"/>
      </a:lt2>
      <a:accent1>
        <a:srgbClr val="3C6E8B"/>
      </a:accent1>
      <a:accent2>
        <a:srgbClr val="8AC44E"/>
      </a:accent2>
      <a:accent3>
        <a:srgbClr val="DA7757"/>
      </a:accent3>
      <a:accent4>
        <a:srgbClr val="8E381C"/>
      </a:accent4>
      <a:accent5>
        <a:srgbClr val="14405A"/>
      </a:accent5>
      <a:accent6>
        <a:srgbClr val="14633B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9</cp:revision>
  <dcterms:created xsi:type="dcterms:W3CDTF">2024-04-10T15:26:27Z</dcterms:created>
  <dcterms:modified xsi:type="dcterms:W3CDTF">2024-06-09T11:14:03Z</dcterms:modified>
</cp:coreProperties>
</file>