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8839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08944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1829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02808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76586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520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2908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54996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84987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71630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61235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01309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4756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90190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16564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0347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0653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68772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90501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6875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19842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34714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84709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6699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6351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455469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96389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2696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1639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0554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65247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05750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6338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605029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1510289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2960395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7837731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0324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69301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12339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608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95979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90656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16727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55185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74211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6408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04523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62950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51705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57905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62445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18039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76360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4654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98267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Organ system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Organ system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Organ system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Organ system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28</cp:revision>
  <dcterms:created xsi:type="dcterms:W3CDTF">2023-03-18T17:58:05Z</dcterms:created>
  <dcterms:modified xsi:type="dcterms:W3CDTF">2024-06-09T13:43:50Z</dcterms:modified>
</cp:coreProperties>
</file>