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294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173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514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299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7210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5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7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406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6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358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634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71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360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883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806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10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745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463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627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5308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706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113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383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551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7250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239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964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93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331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174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00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504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33463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901309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01626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095707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513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0579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9713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0265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2295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3017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7463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03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1871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57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228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1451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178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23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5575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766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008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727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nimal organ syste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 organ syste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 organ syste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nimal organ syste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2024-06-09T14:09:13Z</dcterms:modified>
</cp:coreProperties>
</file>