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1210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8931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805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164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8220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08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7858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494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40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1211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004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460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806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4957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794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60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707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237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8188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6220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93464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2124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32852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3183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72409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459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553387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39506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5671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7480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3431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88208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9264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944671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51246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727344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433738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93002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85127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2333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1963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36310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0967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62677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82644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276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3515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05412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60152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32502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60227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60624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90160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31885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898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19869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A system-based activity approach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 system-based activity approach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 system-based activity approach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A system-based activity approach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2024-04-10T15:24:22Z</dcterms:created>
  <dcterms:modified xsi:type="dcterms:W3CDTF">2024-06-09T11:34:57Z</dcterms:modified>
</cp:coreProperties>
</file>