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6819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5875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308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2918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7082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2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294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097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3211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8728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7123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82464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53448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6014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518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33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04957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6394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60397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33254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27319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5441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871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651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3988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633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297290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6120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3979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70925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52121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51560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03388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78662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225884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8906086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8890888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35102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25038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27868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7706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56644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90741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28486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74312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414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9957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21123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05263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85589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60245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07527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6752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09638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384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4151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Plant taxonomy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Plant taxonomy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Plant taxonomy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Plant taxonomy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2024-06-09T14:58:35Z</dcterms:modified>
</cp:coreProperties>
</file>